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Fira Code SemiBold"/>
      <p:regular r:id="rId12"/>
      <p:bold r:id="rId13"/>
    </p:embeddedFont>
    <p:embeddedFont>
      <p:font typeface="Fira Code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FiraCodeSemiBold-bold.fntdata"/><Relationship Id="rId12" Type="http://schemas.openxmlformats.org/officeDocument/2006/relationships/font" Target="fonts/FiraCodeSemiBold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FiraCode-bold.fntdata"/><Relationship Id="rId14" Type="http://schemas.openxmlformats.org/officeDocument/2006/relationships/font" Target="fonts/FiraCode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e7b513348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e7b513348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e7b3cc9d3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ge7b3cc9d3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29ee03c13d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29ee03c13d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e7f9c668d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e7f9c668d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29ee03c13d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29ee03c13d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29ee03c13dd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29ee03c13d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29ee03c13dd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Google Shape;500;g29ee03c13dd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1413525" y="1144250"/>
            <a:ext cx="5788800" cy="517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2231025" y="2765300"/>
            <a:ext cx="6202800" cy="46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2" type="subTitle"/>
          </p:nvPr>
        </p:nvSpPr>
        <p:spPr>
          <a:xfrm>
            <a:off x="1788725" y="1761800"/>
            <a:ext cx="5788800" cy="46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" name="Google Shape;15;p2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6" name="Google Shape;16;p2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" name="Google Shape;17;p2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8" name="Google Shape;18;p2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9" name="Google Shape;19;p2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" name="Google Shape;20;p2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1" name="Google Shape;21;p2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" name="Google Shape;22;p2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3" name="Google Shape;23;p2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" name="Google Shape;24;p2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5" name="Google Shape;25;p2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6" name="Google Shape;26;p2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" name="Google Shape;27;p2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1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1"/>
          <p:cNvSpPr txBox="1"/>
          <p:nvPr>
            <p:ph hasCustomPrompt="1" type="title"/>
          </p:nvPr>
        </p:nvSpPr>
        <p:spPr>
          <a:xfrm>
            <a:off x="1084225" y="1311425"/>
            <a:ext cx="6379200" cy="101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68" name="Google Shape;168;p11"/>
          <p:cNvSpPr txBox="1"/>
          <p:nvPr>
            <p:ph idx="1" type="body"/>
          </p:nvPr>
        </p:nvSpPr>
        <p:spPr>
          <a:xfrm>
            <a:off x="1554225" y="2486925"/>
            <a:ext cx="6689100" cy="52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accent3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9" name="Google Shape;169;p11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0" name="Google Shape;170;p11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1" name="Google Shape;171;p11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2" name="Google Shape;172;p11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3" name="Google Shape;173;p11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4" name="Google Shape;174;p11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5" name="Google Shape;175;p11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6" name="Google Shape;176;p11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7" name="Google Shape;177;p11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8" name="Google Shape;178;p11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9" name="Google Shape;179;p11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80" name="Google Shape;180;p11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81" name="Google Shape;181;p11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82" name="Google Shape;182;p11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6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3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3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3"/>
          <p:cNvSpPr txBox="1"/>
          <p:nvPr>
            <p:ph hasCustomPrompt="1" type="title"/>
          </p:nvPr>
        </p:nvSpPr>
        <p:spPr>
          <a:xfrm flipH="1">
            <a:off x="1460450" y="1436713"/>
            <a:ext cx="8721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188" name="Google Shape;188;p13"/>
          <p:cNvSpPr txBox="1"/>
          <p:nvPr>
            <p:ph idx="1" type="subTitle"/>
          </p:nvPr>
        </p:nvSpPr>
        <p:spPr>
          <a:xfrm>
            <a:off x="2332550" y="1775113"/>
            <a:ext cx="3129000" cy="48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89" name="Google Shape;189;p13"/>
          <p:cNvSpPr txBox="1"/>
          <p:nvPr>
            <p:ph idx="2" type="subTitle"/>
          </p:nvPr>
        </p:nvSpPr>
        <p:spPr>
          <a:xfrm>
            <a:off x="2332550" y="1436725"/>
            <a:ext cx="31290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800">
                <a:solidFill>
                  <a:schemeClr val="accent1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0" name="Google Shape;190;p13"/>
          <p:cNvSpPr txBox="1"/>
          <p:nvPr>
            <p:ph hasCustomPrompt="1" idx="3" type="title"/>
          </p:nvPr>
        </p:nvSpPr>
        <p:spPr>
          <a:xfrm flipH="1">
            <a:off x="2850125" y="2419862"/>
            <a:ext cx="8721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191" name="Google Shape;191;p13"/>
          <p:cNvSpPr txBox="1"/>
          <p:nvPr>
            <p:ph idx="4" type="subTitle"/>
          </p:nvPr>
        </p:nvSpPr>
        <p:spPr>
          <a:xfrm>
            <a:off x="3722225" y="2755463"/>
            <a:ext cx="3129000" cy="48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2" name="Google Shape;192;p13"/>
          <p:cNvSpPr txBox="1"/>
          <p:nvPr>
            <p:ph idx="5" type="subTitle"/>
          </p:nvPr>
        </p:nvSpPr>
        <p:spPr>
          <a:xfrm>
            <a:off x="3722225" y="2419850"/>
            <a:ext cx="31290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800">
                <a:solidFill>
                  <a:schemeClr val="lt2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3" name="Google Shape;193;p13"/>
          <p:cNvSpPr txBox="1"/>
          <p:nvPr>
            <p:ph hasCustomPrompt="1" idx="6" type="title"/>
          </p:nvPr>
        </p:nvSpPr>
        <p:spPr>
          <a:xfrm flipH="1">
            <a:off x="4242875" y="3400212"/>
            <a:ext cx="8721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194" name="Google Shape;194;p13"/>
          <p:cNvSpPr txBox="1"/>
          <p:nvPr>
            <p:ph idx="7" type="subTitle"/>
          </p:nvPr>
        </p:nvSpPr>
        <p:spPr>
          <a:xfrm>
            <a:off x="5114975" y="3738593"/>
            <a:ext cx="3129000" cy="48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5" name="Google Shape;195;p13"/>
          <p:cNvSpPr txBox="1"/>
          <p:nvPr>
            <p:ph idx="8" type="subTitle"/>
          </p:nvPr>
        </p:nvSpPr>
        <p:spPr>
          <a:xfrm>
            <a:off x="5114975" y="3400200"/>
            <a:ext cx="31290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800"/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6" name="Google Shape;196;p13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97" name="Google Shape;197;p13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98" name="Google Shape;198;p13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99" name="Google Shape;199;p13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0" name="Google Shape;200;p13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1" name="Google Shape;201;p13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2" name="Google Shape;202;p13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3" name="Google Shape;203;p13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4" name="Google Shape;204;p13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5" name="Google Shape;205;p13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6" name="Google Shape;206;p13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7" name="Google Shape;207;p13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8" name="Google Shape;208;p13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09" name="Google Shape;209;p13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10" name="Google Shape;210;p13"/>
          <p:cNvSpPr txBox="1"/>
          <p:nvPr>
            <p:ph idx="9"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CUSTOM_2"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4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4"/>
          <p:cNvSpPr txBox="1"/>
          <p:nvPr>
            <p:ph type="title"/>
          </p:nvPr>
        </p:nvSpPr>
        <p:spPr>
          <a:xfrm>
            <a:off x="1752950" y="3005100"/>
            <a:ext cx="6109200" cy="37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18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215" name="Google Shape;215;p14"/>
          <p:cNvSpPr txBox="1"/>
          <p:nvPr>
            <p:ph idx="1" type="subTitle"/>
          </p:nvPr>
        </p:nvSpPr>
        <p:spPr>
          <a:xfrm>
            <a:off x="1752950" y="1764900"/>
            <a:ext cx="6109200" cy="124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16" name="Google Shape;216;p1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17" name="Google Shape;217;p1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18" name="Google Shape;218;p1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19" name="Google Shape;219;p1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0" name="Google Shape;220;p1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1" name="Google Shape;221;p1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2" name="Google Shape;222;p1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3" name="Google Shape;223;p1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4" name="Google Shape;224;p1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5" name="Google Shape;225;p1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6" name="Google Shape;226;p1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7" name="Google Shape;227;p1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8" name="Google Shape;228;p1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29" name="Google Shape;229;p1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CUSTOM_4"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5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5"/>
          <p:cNvSpPr txBox="1"/>
          <p:nvPr>
            <p:ph idx="1" type="subTitle"/>
          </p:nvPr>
        </p:nvSpPr>
        <p:spPr>
          <a:xfrm>
            <a:off x="3443750" y="3621269"/>
            <a:ext cx="5010300" cy="57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34" name="Google Shape;234;p15"/>
          <p:cNvSpPr txBox="1"/>
          <p:nvPr>
            <p:ph idx="2" type="subTitle"/>
          </p:nvPr>
        </p:nvSpPr>
        <p:spPr>
          <a:xfrm>
            <a:off x="3051250" y="2638350"/>
            <a:ext cx="5010300" cy="57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35" name="Google Shape;235;p15"/>
          <p:cNvSpPr txBox="1"/>
          <p:nvPr>
            <p:ph idx="3" type="subTitle"/>
          </p:nvPr>
        </p:nvSpPr>
        <p:spPr>
          <a:xfrm>
            <a:off x="3051250" y="2330425"/>
            <a:ext cx="50103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36" name="Google Shape;236;p15"/>
          <p:cNvSpPr txBox="1"/>
          <p:nvPr>
            <p:ph idx="4" type="subTitle"/>
          </p:nvPr>
        </p:nvSpPr>
        <p:spPr>
          <a:xfrm>
            <a:off x="2624725" y="1655450"/>
            <a:ext cx="5010300" cy="57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37" name="Google Shape;237;p15"/>
          <p:cNvSpPr txBox="1"/>
          <p:nvPr>
            <p:ph idx="5" type="subTitle"/>
          </p:nvPr>
        </p:nvSpPr>
        <p:spPr>
          <a:xfrm>
            <a:off x="2624725" y="1347525"/>
            <a:ext cx="50103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38" name="Google Shape;238;p15"/>
          <p:cNvSpPr txBox="1"/>
          <p:nvPr>
            <p:ph idx="6" type="subTitle"/>
          </p:nvPr>
        </p:nvSpPr>
        <p:spPr>
          <a:xfrm>
            <a:off x="3443750" y="3313350"/>
            <a:ext cx="50103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39" name="Google Shape;239;p15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0" name="Google Shape;240;p15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1" name="Google Shape;241;p15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2" name="Google Shape;242;p15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3" name="Google Shape;243;p15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4" name="Google Shape;244;p15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5" name="Google Shape;245;p15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6" name="Google Shape;246;p15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7" name="Google Shape;247;p15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8" name="Google Shape;248;p15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49" name="Google Shape;249;p15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50" name="Google Shape;250;p15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51" name="Google Shape;251;p15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52" name="Google Shape;252;p15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53" name="Google Shape;253;p15"/>
          <p:cNvSpPr txBox="1"/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CUSTOM_5"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6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16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6"/>
          <p:cNvSpPr txBox="1"/>
          <p:nvPr>
            <p:ph idx="1" type="subTitle"/>
          </p:nvPr>
        </p:nvSpPr>
        <p:spPr>
          <a:xfrm>
            <a:off x="5596231" y="1767554"/>
            <a:ext cx="2330700" cy="64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58" name="Google Shape;258;p16"/>
          <p:cNvSpPr txBox="1"/>
          <p:nvPr>
            <p:ph idx="2" type="subTitle"/>
          </p:nvPr>
        </p:nvSpPr>
        <p:spPr>
          <a:xfrm>
            <a:off x="2494725" y="1767558"/>
            <a:ext cx="2330700" cy="64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59" name="Google Shape;259;p16"/>
          <p:cNvSpPr txBox="1"/>
          <p:nvPr>
            <p:ph idx="3" type="subTitle"/>
          </p:nvPr>
        </p:nvSpPr>
        <p:spPr>
          <a:xfrm>
            <a:off x="2494725" y="1389663"/>
            <a:ext cx="23307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60" name="Google Shape;260;p16"/>
          <p:cNvSpPr txBox="1"/>
          <p:nvPr>
            <p:ph idx="4" type="subTitle"/>
          </p:nvPr>
        </p:nvSpPr>
        <p:spPr>
          <a:xfrm>
            <a:off x="5596225" y="1389663"/>
            <a:ext cx="23307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61" name="Google Shape;261;p16"/>
          <p:cNvSpPr txBox="1"/>
          <p:nvPr>
            <p:ph idx="5" type="subTitle"/>
          </p:nvPr>
        </p:nvSpPr>
        <p:spPr>
          <a:xfrm>
            <a:off x="6030031" y="3371329"/>
            <a:ext cx="2330700" cy="64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62" name="Google Shape;262;p16"/>
          <p:cNvSpPr txBox="1"/>
          <p:nvPr>
            <p:ph idx="6" type="subTitle"/>
          </p:nvPr>
        </p:nvSpPr>
        <p:spPr>
          <a:xfrm>
            <a:off x="2928525" y="3371333"/>
            <a:ext cx="2330700" cy="64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63" name="Google Shape;263;p16"/>
          <p:cNvSpPr txBox="1"/>
          <p:nvPr>
            <p:ph idx="7" type="subTitle"/>
          </p:nvPr>
        </p:nvSpPr>
        <p:spPr>
          <a:xfrm>
            <a:off x="2928525" y="2993438"/>
            <a:ext cx="23307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64" name="Google Shape;264;p16"/>
          <p:cNvSpPr txBox="1"/>
          <p:nvPr>
            <p:ph idx="8" type="subTitle"/>
          </p:nvPr>
        </p:nvSpPr>
        <p:spPr>
          <a:xfrm>
            <a:off x="6030025" y="2993438"/>
            <a:ext cx="23307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65" name="Google Shape;265;p16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66" name="Google Shape;266;p16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67" name="Google Shape;267;p16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68" name="Google Shape;268;p16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69" name="Google Shape;269;p16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0" name="Google Shape;270;p16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1" name="Google Shape;271;p16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2" name="Google Shape;272;p16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3" name="Google Shape;273;p16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4" name="Google Shape;274;p16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5" name="Google Shape;275;p16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6" name="Google Shape;276;p16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7" name="Google Shape;277;p16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8" name="Google Shape;278;p16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79" name="Google Shape;279;p16"/>
          <p:cNvSpPr txBox="1"/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CUSTOM_6"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7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7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7"/>
          <p:cNvSpPr txBox="1"/>
          <p:nvPr>
            <p:ph idx="1" type="subTitle"/>
          </p:nvPr>
        </p:nvSpPr>
        <p:spPr>
          <a:xfrm>
            <a:off x="1679425" y="1587644"/>
            <a:ext cx="2508900" cy="5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84" name="Google Shape;284;p17"/>
          <p:cNvSpPr txBox="1"/>
          <p:nvPr>
            <p:ph idx="2" type="subTitle"/>
          </p:nvPr>
        </p:nvSpPr>
        <p:spPr>
          <a:xfrm>
            <a:off x="1679425" y="1269900"/>
            <a:ext cx="25089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85" name="Google Shape;285;p17"/>
          <p:cNvSpPr txBox="1"/>
          <p:nvPr>
            <p:ph idx="3" type="subTitle"/>
          </p:nvPr>
        </p:nvSpPr>
        <p:spPr>
          <a:xfrm>
            <a:off x="2536285" y="3541351"/>
            <a:ext cx="2508900" cy="5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86" name="Google Shape;286;p17"/>
          <p:cNvSpPr txBox="1"/>
          <p:nvPr>
            <p:ph idx="4" type="subTitle"/>
          </p:nvPr>
        </p:nvSpPr>
        <p:spPr>
          <a:xfrm>
            <a:off x="2536286" y="3221450"/>
            <a:ext cx="25089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87" name="Google Shape;287;p17"/>
          <p:cNvSpPr txBox="1"/>
          <p:nvPr>
            <p:ph idx="5" type="subTitle"/>
          </p:nvPr>
        </p:nvSpPr>
        <p:spPr>
          <a:xfrm>
            <a:off x="4994100" y="1577676"/>
            <a:ext cx="2508900" cy="5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88" name="Google Shape;288;p17"/>
          <p:cNvSpPr txBox="1"/>
          <p:nvPr>
            <p:ph idx="6" type="subTitle"/>
          </p:nvPr>
        </p:nvSpPr>
        <p:spPr>
          <a:xfrm>
            <a:off x="4994100" y="1257775"/>
            <a:ext cx="25089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89" name="Google Shape;289;p17"/>
          <p:cNvSpPr txBox="1"/>
          <p:nvPr>
            <p:ph idx="7" type="subTitle"/>
          </p:nvPr>
        </p:nvSpPr>
        <p:spPr>
          <a:xfrm>
            <a:off x="2099975" y="2564499"/>
            <a:ext cx="2508900" cy="5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90" name="Google Shape;290;p17"/>
          <p:cNvSpPr txBox="1"/>
          <p:nvPr>
            <p:ph idx="8" type="subTitle"/>
          </p:nvPr>
        </p:nvSpPr>
        <p:spPr>
          <a:xfrm>
            <a:off x="2099975" y="2244588"/>
            <a:ext cx="25089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91" name="Google Shape;291;p17"/>
          <p:cNvSpPr txBox="1"/>
          <p:nvPr>
            <p:ph idx="9" type="subTitle"/>
          </p:nvPr>
        </p:nvSpPr>
        <p:spPr>
          <a:xfrm>
            <a:off x="5414650" y="2564499"/>
            <a:ext cx="2508900" cy="5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92" name="Google Shape;292;p17"/>
          <p:cNvSpPr txBox="1"/>
          <p:nvPr>
            <p:ph idx="13" type="subTitle"/>
          </p:nvPr>
        </p:nvSpPr>
        <p:spPr>
          <a:xfrm>
            <a:off x="5414650" y="2244588"/>
            <a:ext cx="25089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93" name="Google Shape;293;p17"/>
          <p:cNvSpPr txBox="1"/>
          <p:nvPr>
            <p:ph idx="14" type="subTitle"/>
          </p:nvPr>
        </p:nvSpPr>
        <p:spPr>
          <a:xfrm>
            <a:off x="5846735" y="3551319"/>
            <a:ext cx="2508900" cy="53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294" name="Google Shape;294;p17"/>
          <p:cNvSpPr txBox="1"/>
          <p:nvPr>
            <p:ph idx="15" type="subTitle"/>
          </p:nvPr>
        </p:nvSpPr>
        <p:spPr>
          <a:xfrm>
            <a:off x="5846736" y="3233575"/>
            <a:ext cx="2508900" cy="3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95" name="Google Shape;295;p17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96" name="Google Shape;296;p17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97" name="Google Shape;297;p17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98" name="Google Shape;298;p17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299" name="Google Shape;299;p17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0" name="Google Shape;300;p17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1" name="Google Shape;301;p17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2" name="Google Shape;302;p17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3" name="Google Shape;303;p17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4" name="Google Shape;304;p17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5" name="Google Shape;305;p17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6" name="Google Shape;306;p17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7" name="Google Shape;307;p17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8" name="Google Shape;308;p17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09" name="Google Shape;309;p17"/>
          <p:cNvSpPr txBox="1"/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CUSTOM_7"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8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18"/>
          <p:cNvSpPr/>
          <p:nvPr/>
        </p:nvSpPr>
        <p:spPr>
          <a:xfrm>
            <a:off x="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18"/>
          <p:cNvSpPr txBox="1"/>
          <p:nvPr>
            <p:ph hasCustomPrompt="1" type="title"/>
          </p:nvPr>
        </p:nvSpPr>
        <p:spPr>
          <a:xfrm>
            <a:off x="1134200" y="686250"/>
            <a:ext cx="5341200" cy="637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5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14" name="Google Shape;314;p18"/>
          <p:cNvSpPr txBox="1"/>
          <p:nvPr>
            <p:ph idx="1" type="subTitle"/>
          </p:nvPr>
        </p:nvSpPr>
        <p:spPr>
          <a:xfrm>
            <a:off x="1664475" y="1323750"/>
            <a:ext cx="4810800" cy="39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15" name="Google Shape;315;p18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16" name="Google Shape;316;p18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17" name="Google Shape;317;p18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18" name="Google Shape;318;p18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19" name="Google Shape;319;p18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0" name="Google Shape;320;p18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1" name="Google Shape;321;p18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2" name="Google Shape;322;p18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3" name="Google Shape;323;p18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4" name="Google Shape;324;p18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5" name="Google Shape;325;p18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6" name="Google Shape;326;p18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7" name="Google Shape;327;p18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8" name="Google Shape;328;p18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29" name="Google Shape;329;p18"/>
          <p:cNvSpPr txBox="1"/>
          <p:nvPr>
            <p:ph hasCustomPrompt="1" idx="2" type="title"/>
          </p:nvPr>
        </p:nvSpPr>
        <p:spPr>
          <a:xfrm>
            <a:off x="2100875" y="2016175"/>
            <a:ext cx="5106000" cy="49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30" name="Google Shape;330;p18"/>
          <p:cNvSpPr txBox="1"/>
          <p:nvPr>
            <p:ph idx="3" type="subTitle"/>
          </p:nvPr>
        </p:nvSpPr>
        <p:spPr>
          <a:xfrm>
            <a:off x="2100875" y="2506366"/>
            <a:ext cx="5106000" cy="39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6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31" name="Google Shape;331;p18"/>
          <p:cNvSpPr txBox="1"/>
          <p:nvPr>
            <p:ph hasCustomPrompt="1" idx="4" type="title"/>
          </p:nvPr>
        </p:nvSpPr>
        <p:spPr>
          <a:xfrm>
            <a:off x="2100875" y="3013959"/>
            <a:ext cx="5106000" cy="49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32" name="Google Shape;332;p18"/>
          <p:cNvSpPr txBox="1"/>
          <p:nvPr>
            <p:ph idx="5" type="subTitle"/>
          </p:nvPr>
        </p:nvSpPr>
        <p:spPr>
          <a:xfrm>
            <a:off x="2100875" y="3504150"/>
            <a:ext cx="5106000" cy="39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6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_8"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9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19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19"/>
          <p:cNvSpPr txBox="1"/>
          <p:nvPr>
            <p:ph idx="1" type="body"/>
          </p:nvPr>
        </p:nvSpPr>
        <p:spPr>
          <a:xfrm>
            <a:off x="3306200" y="2227588"/>
            <a:ext cx="4694400" cy="75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∗"/>
              <a:defRPr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■"/>
              <a:defRPr/>
            </a:lvl9pPr>
          </a:lstStyle>
          <a:p/>
        </p:txBody>
      </p:sp>
      <p:sp>
        <p:nvSpPr>
          <p:cNvPr id="337" name="Google Shape;337;p19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38" name="Google Shape;338;p19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39" name="Google Shape;339;p19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0" name="Google Shape;340;p19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1" name="Google Shape;341;p19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2" name="Google Shape;342;p19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3" name="Google Shape;343;p19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4" name="Google Shape;344;p19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5" name="Google Shape;345;p19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6" name="Google Shape;346;p19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7" name="Google Shape;347;p19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8" name="Google Shape;348;p19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49" name="Google Shape;349;p19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50" name="Google Shape;350;p19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51" name="Google Shape;351;p19"/>
          <p:cNvSpPr txBox="1"/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52" name="Google Shape;352;p19"/>
          <p:cNvSpPr txBox="1"/>
          <p:nvPr>
            <p:ph hasCustomPrompt="1" idx="2" type="title"/>
          </p:nvPr>
        </p:nvSpPr>
        <p:spPr>
          <a:xfrm flipH="1">
            <a:off x="2091200" y="2372263"/>
            <a:ext cx="1215000" cy="46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2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353" name="Google Shape;353;p19"/>
          <p:cNvSpPr txBox="1"/>
          <p:nvPr>
            <p:ph idx="3" type="body"/>
          </p:nvPr>
        </p:nvSpPr>
        <p:spPr>
          <a:xfrm>
            <a:off x="3739600" y="3164425"/>
            <a:ext cx="4694400" cy="75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∗"/>
              <a:defRPr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ontserrat"/>
              <a:buChar char="■"/>
              <a:defRPr/>
            </a:lvl9pPr>
          </a:lstStyle>
          <a:p/>
        </p:txBody>
      </p:sp>
      <p:sp>
        <p:nvSpPr>
          <p:cNvPr id="354" name="Google Shape;354;p19"/>
          <p:cNvSpPr txBox="1"/>
          <p:nvPr>
            <p:ph hasCustomPrompt="1" idx="4" type="title"/>
          </p:nvPr>
        </p:nvSpPr>
        <p:spPr>
          <a:xfrm flipH="1">
            <a:off x="2524600" y="3309175"/>
            <a:ext cx="1215000" cy="46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2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355" name="Google Shape;355;p19"/>
          <p:cNvSpPr txBox="1"/>
          <p:nvPr>
            <p:ph idx="5" type="subTitle"/>
          </p:nvPr>
        </p:nvSpPr>
        <p:spPr>
          <a:xfrm>
            <a:off x="1672200" y="1245150"/>
            <a:ext cx="5922000" cy="54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9_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20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20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20"/>
          <p:cNvSpPr txBox="1"/>
          <p:nvPr>
            <p:ph idx="1" type="subTitle"/>
          </p:nvPr>
        </p:nvSpPr>
        <p:spPr>
          <a:xfrm>
            <a:off x="1667256" y="2355825"/>
            <a:ext cx="2891100" cy="156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60" name="Google Shape;360;p20"/>
          <p:cNvSpPr txBox="1"/>
          <p:nvPr>
            <p:ph type="title"/>
          </p:nvPr>
        </p:nvSpPr>
        <p:spPr>
          <a:xfrm>
            <a:off x="1121875" y="1183920"/>
            <a:ext cx="28911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61" name="Google Shape;361;p20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2" name="Google Shape;362;p20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3" name="Google Shape;363;p20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4" name="Google Shape;364;p20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5" name="Google Shape;365;p20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6" name="Google Shape;366;p20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7" name="Google Shape;367;p20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8" name="Google Shape;368;p20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9" name="Google Shape;369;p20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70" name="Google Shape;370;p20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71" name="Google Shape;371;p20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72" name="Google Shape;372;p20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73" name="Google Shape;373;p20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74" name="Google Shape;374;p20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3"/>
          <p:cNvSpPr txBox="1"/>
          <p:nvPr>
            <p:ph hasCustomPrompt="1" type="title"/>
          </p:nvPr>
        </p:nvSpPr>
        <p:spPr>
          <a:xfrm flipH="1">
            <a:off x="2054663" y="586975"/>
            <a:ext cx="1842300" cy="110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10000"/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2" name="Google Shape;32;p3"/>
          <p:cNvSpPr txBox="1"/>
          <p:nvPr>
            <p:ph idx="2" type="title"/>
          </p:nvPr>
        </p:nvSpPr>
        <p:spPr>
          <a:xfrm>
            <a:off x="2605788" y="1846623"/>
            <a:ext cx="5377200" cy="5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3" name="Google Shape;33;p3"/>
          <p:cNvSpPr txBox="1"/>
          <p:nvPr>
            <p:ph idx="1" type="subTitle"/>
          </p:nvPr>
        </p:nvSpPr>
        <p:spPr>
          <a:xfrm>
            <a:off x="3038363" y="2448125"/>
            <a:ext cx="3960900" cy="78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accent3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5" name="Google Shape;35;p3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6" name="Google Shape;36;p3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7" name="Google Shape;37;p3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" name="Google Shape;38;p3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9" name="Google Shape;39;p3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" name="Google Shape;40;p3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1" name="Google Shape;41;p3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" name="Google Shape;42;p3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" name="Google Shape;43;p3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" name="Google Shape;44;p3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5" name="Google Shape;45;p3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6" name="Google Shape;46;p3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7" name="Google Shape;47;p3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9_1_1"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21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21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21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79" name="Google Shape;379;p21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0" name="Google Shape;380;p21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1" name="Google Shape;381;p21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2" name="Google Shape;382;p21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3" name="Google Shape;383;p21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4" name="Google Shape;384;p21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5" name="Google Shape;385;p21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6" name="Google Shape;386;p21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7" name="Google Shape;387;p21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8" name="Google Shape;388;p21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89" name="Google Shape;389;p21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90" name="Google Shape;390;p21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91" name="Google Shape;391;p21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392" name="Google Shape;392;p21"/>
          <p:cNvSpPr txBox="1"/>
          <p:nvPr>
            <p:ph idx="1" type="body"/>
          </p:nvPr>
        </p:nvSpPr>
        <p:spPr>
          <a:xfrm>
            <a:off x="2090500" y="1956600"/>
            <a:ext cx="5111400" cy="210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∗"/>
              <a:defRPr sz="2000">
                <a:solidFill>
                  <a:schemeClr val="accent3"/>
                </a:solidFill>
              </a:defRPr>
            </a:lvl1pPr>
            <a:lvl2pPr indent="-3302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○"/>
              <a:defRPr sz="1200">
                <a:solidFill>
                  <a:schemeClr val="accent3"/>
                </a:solidFill>
              </a:defRPr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■"/>
              <a:defRPr>
                <a:solidFill>
                  <a:schemeClr val="accent3"/>
                </a:solidFill>
              </a:defRPr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●"/>
              <a:defRPr>
                <a:solidFill>
                  <a:schemeClr val="accent3"/>
                </a:solidFill>
              </a:defRPr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○"/>
              <a:defRPr>
                <a:solidFill>
                  <a:schemeClr val="accent3"/>
                </a:solidFill>
              </a:defRPr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■"/>
              <a:defRPr>
                <a:solidFill>
                  <a:schemeClr val="accent3"/>
                </a:solidFill>
              </a:defRPr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●"/>
              <a:defRPr>
                <a:solidFill>
                  <a:schemeClr val="accent3"/>
                </a:solidFill>
              </a:defRPr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○"/>
              <a:defRPr>
                <a:solidFill>
                  <a:schemeClr val="accent3"/>
                </a:solidFill>
              </a:defRPr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Char char="■"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393" name="Google Shape;393;p21"/>
          <p:cNvSpPr txBox="1"/>
          <p:nvPr>
            <p:ph idx="2" type="subTitle"/>
          </p:nvPr>
        </p:nvSpPr>
        <p:spPr>
          <a:xfrm>
            <a:off x="1676975" y="1309850"/>
            <a:ext cx="5450700" cy="46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>
                <a:solidFill>
                  <a:schemeClr val="accent3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  <a:defRPr b="1" sz="2000"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394" name="Google Shape;394;p21"/>
          <p:cNvSpPr txBox="1"/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CUSTOM_1"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2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22"/>
          <p:cNvSpPr/>
          <p:nvPr/>
        </p:nvSpPr>
        <p:spPr>
          <a:xfrm>
            <a:off x="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22"/>
          <p:cNvSpPr txBox="1"/>
          <p:nvPr>
            <p:ph type="ctrTitle"/>
          </p:nvPr>
        </p:nvSpPr>
        <p:spPr>
          <a:xfrm>
            <a:off x="1139125" y="582056"/>
            <a:ext cx="3064500" cy="53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99" name="Google Shape;399;p22"/>
          <p:cNvSpPr txBox="1"/>
          <p:nvPr>
            <p:ph idx="1" type="subTitle"/>
          </p:nvPr>
        </p:nvSpPr>
        <p:spPr>
          <a:xfrm>
            <a:off x="2064825" y="1695725"/>
            <a:ext cx="3720600" cy="70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400" name="Google Shape;400;p22"/>
          <p:cNvSpPr txBox="1"/>
          <p:nvPr>
            <p:ph idx="2" type="subTitle"/>
          </p:nvPr>
        </p:nvSpPr>
        <p:spPr>
          <a:xfrm>
            <a:off x="1570575" y="1261025"/>
            <a:ext cx="4572000" cy="43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>
                <a:solidFill>
                  <a:schemeClr val="accent2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401" name="Google Shape;401;p22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2" name="Google Shape;402;p22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3" name="Google Shape;403;p22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4" name="Google Shape;404;p22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5" name="Google Shape;405;p22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6" name="Google Shape;406;p22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7" name="Google Shape;407;p22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8" name="Google Shape;408;p22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09" name="Google Shape;409;p22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10" name="Google Shape;410;p22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11" name="Google Shape;411;p22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12" name="Google Shape;412;p22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13" name="Google Shape;413;p22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14" name="Google Shape;414;p22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15" name="Google Shape;415;p22"/>
          <p:cNvSpPr txBox="1"/>
          <p:nvPr/>
        </p:nvSpPr>
        <p:spPr>
          <a:xfrm>
            <a:off x="2912425" y="3087263"/>
            <a:ext cx="4418100" cy="6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3"/>
                </a:solidFill>
                <a:latin typeface="Fira Code"/>
                <a:ea typeface="Fira Code"/>
                <a:cs typeface="Fira Code"/>
                <a:sym typeface="Fira Code"/>
              </a:rPr>
              <a:t>CREDITS: This presentation template was created by </a:t>
            </a:r>
            <a:r>
              <a:rPr b="1" lang="en" sz="1200">
                <a:solidFill>
                  <a:schemeClr val="accent3"/>
                </a:solidFill>
                <a:uFill>
                  <a:noFill/>
                </a:uFill>
                <a:latin typeface="Fira Code"/>
                <a:ea typeface="Fira Code"/>
                <a:cs typeface="Fira Code"/>
                <a:sym typeface="Fira Code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accent3"/>
                </a:solidFill>
                <a:latin typeface="Fira Code"/>
                <a:ea typeface="Fira Code"/>
                <a:cs typeface="Fira Code"/>
                <a:sym typeface="Fira Code"/>
              </a:rPr>
              <a:t>, including icons by </a:t>
            </a:r>
            <a:r>
              <a:rPr b="1" lang="en" sz="1200">
                <a:solidFill>
                  <a:schemeClr val="accent3"/>
                </a:solidFill>
                <a:uFill>
                  <a:noFill/>
                </a:uFill>
                <a:latin typeface="Fira Code"/>
                <a:ea typeface="Fira Code"/>
                <a:cs typeface="Fira Code"/>
                <a:sym typeface="Fira Code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accent3"/>
                </a:solidFill>
                <a:latin typeface="Fira Code"/>
                <a:ea typeface="Fira Code"/>
                <a:cs typeface="Fira Code"/>
                <a:sym typeface="Fira Code"/>
              </a:rPr>
              <a:t>, and infographics &amp; images by </a:t>
            </a:r>
            <a:r>
              <a:rPr b="1" lang="en" sz="1200">
                <a:solidFill>
                  <a:schemeClr val="accent3"/>
                </a:solidFill>
                <a:uFill>
                  <a:noFill/>
                </a:uFill>
                <a:latin typeface="Fira Code"/>
                <a:ea typeface="Fira Code"/>
                <a:cs typeface="Fira Code"/>
                <a:sym typeface="Fira Code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200" u="sng">
              <a:solidFill>
                <a:schemeClr val="accent3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">
  <p:cSld name="CUSTOM_9"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23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23"/>
          <p:cNvSpPr/>
          <p:nvPr/>
        </p:nvSpPr>
        <p:spPr>
          <a:xfrm>
            <a:off x="457200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23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0" name="Google Shape;420;p23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1" name="Google Shape;421;p23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2" name="Google Shape;422;p23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3" name="Google Shape;423;p23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4" name="Google Shape;424;p23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5" name="Google Shape;425;p23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6" name="Google Shape;426;p23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7" name="Google Shape;427;p23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8" name="Google Shape;428;p23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29" name="Google Shape;429;p23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0" name="Google Shape;430;p23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1" name="Google Shape;431;p23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2" name="Google Shape;432;p23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 1">
  <p:cSld name="CUSTOM_9_2"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2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24"/>
          <p:cNvSpPr/>
          <p:nvPr/>
        </p:nvSpPr>
        <p:spPr>
          <a:xfrm>
            <a:off x="0" y="0"/>
            <a:ext cx="4572000" cy="626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2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7" name="Google Shape;437;p2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8" name="Google Shape;438;p2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39" name="Google Shape;439;p2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0" name="Google Shape;440;p2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1" name="Google Shape;441;p2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2" name="Google Shape;442;p2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3" name="Google Shape;443;p2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4" name="Google Shape;444;p2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5" name="Google Shape;445;p2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6" name="Google Shape;446;p2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7" name="Google Shape;447;p2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8" name="Google Shape;448;p2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49" name="Google Shape;449;p2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457200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 txBox="1"/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4"/>
          <p:cNvSpPr txBox="1"/>
          <p:nvPr>
            <p:ph idx="1" type="body"/>
          </p:nvPr>
        </p:nvSpPr>
        <p:spPr>
          <a:xfrm>
            <a:off x="1464250" y="1063175"/>
            <a:ext cx="6969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∗"/>
              <a:defRPr sz="10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4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4" name="Google Shape;54;p4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5" name="Google Shape;55;p4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6" name="Google Shape;56;p4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7" name="Google Shape;57;p4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8" name="Google Shape;58;p4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9" name="Google Shape;59;p4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0" name="Google Shape;60;p4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1" name="Google Shape;61;p4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2" name="Google Shape;62;p4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3" name="Google Shape;63;p4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4" name="Google Shape;64;p4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5" name="Google Shape;65;p4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6" name="Google Shape;66;p4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457200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5"/>
          <p:cNvSpPr txBox="1"/>
          <p:nvPr>
            <p:ph idx="1" type="subTitle"/>
          </p:nvPr>
        </p:nvSpPr>
        <p:spPr>
          <a:xfrm>
            <a:off x="2240150" y="3143327"/>
            <a:ext cx="5137500" cy="78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71" name="Google Shape;71;p5"/>
          <p:cNvSpPr txBox="1"/>
          <p:nvPr>
            <p:ph idx="2" type="subTitle"/>
          </p:nvPr>
        </p:nvSpPr>
        <p:spPr>
          <a:xfrm>
            <a:off x="2240150" y="1151940"/>
            <a:ext cx="5137500" cy="78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72" name="Google Shape;72;p5"/>
          <p:cNvSpPr txBox="1"/>
          <p:nvPr>
            <p:ph idx="3" type="subTitle"/>
          </p:nvPr>
        </p:nvSpPr>
        <p:spPr>
          <a:xfrm>
            <a:off x="1143250" y="2612625"/>
            <a:ext cx="4057200" cy="53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3" name="Google Shape;73;p5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4" name="Google Shape;74;p5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5" name="Google Shape;75;p5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6" name="Google Shape;76;p5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7" name="Google Shape;77;p5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8" name="Google Shape;78;p5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9" name="Google Shape;79;p5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0" name="Google Shape;80;p5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1" name="Google Shape;81;p5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2" name="Google Shape;82;p5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3" name="Google Shape;83;p5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4" name="Google Shape;84;p5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5" name="Google Shape;85;p5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6" name="Google Shape;86;p5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7" name="Google Shape;87;p5"/>
          <p:cNvSpPr txBox="1"/>
          <p:nvPr>
            <p:ph type="title"/>
          </p:nvPr>
        </p:nvSpPr>
        <p:spPr>
          <a:xfrm>
            <a:off x="1143250" y="621240"/>
            <a:ext cx="4057200" cy="53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6"/>
          <p:cNvSpPr/>
          <p:nvPr/>
        </p:nvSpPr>
        <p:spPr>
          <a:xfrm>
            <a:off x="457200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6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2" name="Google Shape;92;p6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3" name="Google Shape;93;p6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4" name="Google Shape;94;p6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5" name="Google Shape;95;p6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6" name="Google Shape;96;p6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7" name="Google Shape;97;p6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8" name="Google Shape;98;p6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9" name="Google Shape;99;p6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00" name="Google Shape;100;p6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01" name="Google Shape;101;p6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02" name="Google Shape;102;p6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03" name="Google Shape;103;p6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04" name="Google Shape;104;p6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05" name="Google Shape;105;p6"/>
          <p:cNvSpPr txBox="1"/>
          <p:nvPr>
            <p:ph type="title"/>
          </p:nvPr>
        </p:nvSpPr>
        <p:spPr>
          <a:xfrm>
            <a:off x="1143250" y="582700"/>
            <a:ext cx="72906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7"/>
          <p:cNvSpPr/>
          <p:nvPr/>
        </p:nvSpPr>
        <p:spPr>
          <a:xfrm>
            <a:off x="457200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7"/>
          <p:cNvSpPr txBox="1"/>
          <p:nvPr>
            <p:ph idx="1" type="subTitle"/>
          </p:nvPr>
        </p:nvSpPr>
        <p:spPr>
          <a:xfrm>
            <a:off x="1674500" y="2736550"/>
            <a:ext cx="3627600" cy="101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0" name="Google Shape;110;p7"/>
          <p:cNvSpPr txBox="1"/>
          <p:nvPr>
            <p:ph type="title"/>
          </p:nvPr>
        </p:nvSpPr>
        <p:spPr>
          <a:xfrm>
            <a:off x="1154275" y="1137700"/>
            <a:ext cx="3969900" cy="142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1" name="Google Shape;111;p7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2" name="Google Shape;112;p7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3" name="Google Shape;113;p7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4" name="Google Shape;114;p7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5" name="Google Shape;115;p7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6" name="Google Shape;116;p7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7" name="Google Shape;117;p7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8" name="Google Shape;118;p7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9" name="Google Shape;119;p7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20" name="Google Shape;120;p7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21" name="Google Shape;121;p7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22" name="Google Shape;122;p7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23" name="Google Shape;123;p7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24" name="Google Shape;124;p7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8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8"/>
          <p:cNvSpPr txBox="1"/>
          <p:nvPr>
            <p:ph type="title"/>
          </p:nvPr>
        </p:nvSpPr>
        <p:spPr>
          <a:xfrm>
            <a:off x="2673350" y="1194150"/>
            <a:ext cx="4281300" cy="162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29" name="Google Shape;129;p8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0" name="Google Shape;130;p8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1" name="Google Shape;131;p8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2" name="Google Shape;132;p8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3" name="Google Shape;133;p8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4" name="Google Shape;134;p8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5" name="Google Shape;135;p8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6" name="Google Shape;136;p8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7" name="Google Shape;137;p8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8" name="Google Shape;138;p8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39" name="Google Shape;139;p8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40" name="Google Shape;140;p8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41" name="Google Shape;141;p8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42" name="Google Shape;142;p8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/>
          <p:nvPr/>
        </p:nvSpPr>
        <p:spPr>
          <a:xfrm>
            <a:off x="0" y="542575"/>
            <a:ext cx="9144000" cy="405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9"/>
          <p:cNvSpPr/>
          <p:nvPr/>
        </p:nvSpPr>
        <p:spPr>
          <a:xfrm>
            <a:off x="0" y="0"/>
            <a:ext cx="4572000" cy="59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9"/>
          <p:cNvSpPr txBox="1"/>
          <p:nvPr>
            <p:ph type="title"/>
          </p:nvPr>
        </p:nvSpPr>
        <p:spPr>
          <a:xfrm>
            <a:off x="1131500" y="621250"/>
            <a:ext cx="4045200" cy="53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47" name="Google Shape;147;p9"/>
          <p:cNvSpPr txBox="1"/>
          <p:nvPr>
            <p:ph idx="1" type="subTitle"/>
          </p:nvPr>
        </p:nvSpPr>
        <p:spPr>
          <a:xfrm>
            <a:off x="1593350" y="1574450"/>
            <a:ext cx="5539200" cy="140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48" name="Google Shape;148;p9"/>
          <p:cNvSpPr txBox="1"/>
          <p:nvPr/>
        </p:nvSpPr>
        <p:spPr>
          <a:xfrm>
            <a:off x="710125" y="745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49" name="Google Shape;149;p9"/>
          <p:cNvSpPr txBox="1"/>
          <p:nvPr/>
        </p:nvSpPr>
        <p:spPr>
          <a:xfrm>
            <a:off x="710125" y="1009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0" name="Google Shape;150;p9"/>
          <p:cNvSpPr txBox="1"/>
          <p:nvPr/>
        </p:nvSpPr>
        <p:spPr>
          <a:xfrm>
            <a:off x="710125" y="1273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1" name="Google Shape;151;p9"/>
          <p:cNvSpPr txBox="1"/>
          <p:nvPr/>
        </p:nvSpPr>
        <p:spPr>
          <a:xfrm>
            <a:off x="710125" y="1537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2" name="Google Shape;152;p9"/>
          <p:cNvSpPr txBox="1"/>
          <p:nvPr/>
        </p:nvSpPr>
        <p:spPr>
          <a:xfrm>
            <a:off x="710125" y="18007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3" name="Google Shape;153;p9"/>
          <p:cNvSpPr txBox="1"/>
          <p:nvPr/>
        </p:nvSpPr>
        <p:spPr>
          <a:xfrm>
            <a:off x="710125" y="20644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4" name="Google Shape;154;p9"/>
          <p:cNvSpPr txBox="1"/>
          <p:nvPr/>
        </p:nvSpPr>
        <p:spPr>
          <a:xfrm>
            <a:off x="710125" y="23281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5" name="Google Shape;155;p9"/>
          <p:cNvSpPr txBox="1"/>
          <p:nvPr/>
        </p:nvSpPr>
        <p:spPr>
          <a:xfrm>
            <a:off x="710125" y="25918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6" name="Google Shape;156;p9"/>
          <p:cNvSpPr txBox="1"/>
          <p:nvPr/>
        </p:nvSpPr>
        <p:spPr>
          <a:xfrm>
            <a:off x="710125" y="28555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7" name="Google Shape;157;p9"/>
          <p:cNvSpPr txBox="1"/>
          <p:nvPr/>
        </p:nvSpPr>
        <p:spPr>
          <a:xfrm>
            <a:off x="710125" y="31192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10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8" name="Google Shape;158;p9"/>
          <p:cNvSpPr txBox="1"/>
          <p:nvPr/>
        </p:nvSpPr>
        <p:spPr>
          <a:xfrm>
            <a:off x="710125" y="33829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11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9" name="Google Shape;159;p9"/>
          <p:cNvSpPr txBox="1"/>
          <p:nvPr/>
        </p:nvSpPr>
        <p:spPr>
          <a:xfrm>
            <a:off x="710125" y="36466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12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60" name="Google Shape;160;p9"/>
          <p:cNvSpPr txBox="1"/>
          <p:nvPr/>
        </p:nvSpPr>
        <p:spPr>
          <a:xfrm>
            <a:off x="710125" y="39103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13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61" name="Google Shape;161;p9"/>
          <p:cNvSpPr txBox="1"/>
          <p:nvPr/>
        </p:nvSpPr>
        <p:spPr>
          <a:xfrm>
            <a:off x="710125" y="4174050"/>
            <a:ext cx="429000" cy="2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07070"/>
                </a:solidFill>
                <a:latin typeface="Fira Code"/>
                <a:ea typeface="Fira Code"/>
                <a:cs typeface="Fira Code"/>
                <a:sym typeface="Fira Code"/>
              </a:rPr>
              <a:t>14</a:t>
            </a:r>
            <a:endParaRPr>
              <a:solidFill>
                <a:srgbClr val="70707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"/>
          <p:cNvSpPr txBox="1"/>
          <p:nvPr>
            <p:ph type="title"/>
          </p:nvPr>
        </p:nvSpPr>
        <p:spPr>
          <a:xfrm>
            <a:off x="710125" y="542575"/>
            <a:ext cx="3861900" cy="14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22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13.xml"/><Relationship Id="rId24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accent5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Fira Code"/>
              <a:buNone/>
              <a:defRPr sz="2800">
                <a:solidFill>
                  <a:schemeClr val="lt1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Code"/>
              <a:buNone/>
              <a:defRPr sz="28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1pPr>
            <a:lvl2pPr indent="-3175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2pPr>
            <a:lvl3pPr indent="-3175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3pPr>
            <a:lvl4pPr indent="-3175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4pPr>
            <a:lvl5pPr indent="-3175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5pPr>
            <a:lvl6pPr indent="-3175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6pPr>
            <a:lvl7pPr indent="-3175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●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7pPr>
            <a:lvl8pPr indent="-3175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○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8pPr>
            <a:lvl9pPr indent="-3175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Code"/>
              <a:buChar char="■"/>
              <a:defRPr>
                <a:solidFill>
                  <a:schemeClr val="dk2"/>
                </a:solidFill>
                <a:latin typeface="Fira Code"/>
                <a:ea typeface="Fira Code"/>
                <a:cs typeface="Fira Code"/>
                <a:sym typeface="Fira Cod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25"/>
          <p:cNvSpPr txBox="1"/>
          <p:nvPr>
            <p:ph type="ctrTitle"/>
          </p:nvPr>
        </p:nvSpPr>
        <p:spPr>
          <a:xfrm>
            <a:off x="1413475" y="992150"/>
            <a:ext cx="7272900" cy="930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latin typeface="Fira Code SemiBold"/>
                <a:ea typeface="Fira Code SemiBold"/>
                <a:cs typeface="Fira Code SemiBold"/>
                <a:sym typeface="Fira Code SemiBold"/>
              </a:rPr>
              <a:t>Ejercicios explicados </a:t>
            </a:r>
            <a:r>
              <a:rPr lang="en" sz="3800">
                <a:latin typeface="Fira Code SemiBold"/>
                <a:ea typeface="Fira Code SemiBold"/>
                <a:cs typeface="Fira Code SemiBold"/>
                <a:sym typeface="Fira Code SemiBold"/>
              </a:rPr>
              <a:t>de R </a:t>
            </a:r>
            <a:r>
              <a:rPr lang="en" sz="3800">
                <a:solidFill>
                  <a:schemeClr val="accent2"/>
                </a:solidFill>
                <a:latin typeface="Fira Code SemiBold"/>
                <a:ea typeface="Fira Code SemiBold"/>
                <a:cs typeface="Fira Code SemiBold"/>
                <a:sym typeface="Fira Code SemiBold"/>
              </a:rPr>
              <a:t>‘Para principiantes</a:t>
            </a:r>
            <a:r>
              <a:rPr lang="en" sz="3800">
                <a:solidFill>
                  <a:schemeClr val="accent2"/>
                </a:solidFill>
                <a:latin typeface="Fira Code SemiBold"/>
                <a:ea typeface="Fira Code SemiBold"/>
                <a:cs typeface="Fira Code SemiBold"/>
                <a:sym typeface="Fira Code SemiBold"/>
              </a:rPr>
              <a:t>’ </a:t>
            </a:r>
            <a:r>
              <a:rPr lang="en" sz="3700">
                <a:solidFill>
                  <a:schemeClr val="accent3"/>
                </a:solidFill>
                <a:latin typeface="Fira Code SemiBold"/>
                <a:ea typeface="Fira Code SemiBold"/>
                <a:cs typeface="Fira Code SemiBold"/>
                <a:sym typeface="Fira Code SemiBold"/>
              </a:rPr>
              <a:t>{</a:t>
            </a:r>
            <a:endParaRPr sz="3700">
              <a:solidFill>
                <a:schemeClr val="accent3"/>
              </a:solidFill>
              <a:latin typeface="Fira Code SemiBold"/>
              <a:ea typeface="Fira Code SemiBold"/>
              <a:cs typeface="Fira Code SemiBold"/>
              <a:sym typeface="Fira Code SemiBold"/>
            </a:endParaRPr>
          </a:p>
        </p:txBody>
      </p:sp>
      <p:sp>
        <p:nvSpPr>
          <p:cNvPr id="455" name="Google Shape;455;p25"/>
          <p:cNvSpPr txBox="1"/>
          <p:nvPr>
            <p:ph idx="1" type="subTitle"/>
          </p:nvPr>
        </p:nvSpPr>
        <p:spPr>
          <a:xfrm>
            <a:off x="710125" y="4694725"/>
            <a:ext cx="4865100" cy="35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accent3"/>
                </a:solidFill>
              </a:rPr>
              <a:t>Programming Language</a:t>
            </a:r>
            <a:endParaRPr sz="1400">
              <a:solidFill>
                <a:schemeClr val="accent3"/>
              </a:solidFill>
            </a:endParaRPr>
          </a:p>
        </p:txBody>
      </p:sp>
      <p:sp>
        <p:nvSpPr>
          <p:cNvPr id="456" name="Google Shape;456;p25"/>
          <p:cNvSpPr txBox="1"/>
          <p:nvPr>
            <p:ph idx="2" type="subTitle"/>
          </p:nvPr>
        </p:nvSpPr>
        <p:spPr>
          <a:xfrm>
            <a:off x="1641525" y="2608200"/>
            <a:ext cx="6607200" cy="35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chemeClr val="accent6"/>
                </a:solidFill>
              </a:rPr>
              <a:t>[</a:t>
            </a:r>
            <a:r>
              <a:rPr lang="en" sz="3300">
                <a:solidFill>
                  <a:schemeClr val="accent1"/>
                </a:solidFill>
              </a:rPr>
              <a:t>Grupo T6.</a:t>
            </a:r>
            <a:r>
              <a:rPr lang="en" sz="3300">
                <a:solidFill>
                  <a:schemeClr val="lt1"/>
                </a:solidFill>
              </a:rPr>
              <a:t> </a:t>
            </a:r>
            <a:r>
              <a:rPr lang="en" sz="3300">
                <a:solidFill>
                  <a:schemeClr val="lt2"/>
                </a:solidFill>
              </a:rPr>
              <a:t>Fundamentos de programación</a:t>
            </a:r>
            <a:r>
              <a:rPr lang="en" sz="3300">
                <a:solidFill>
                  <a:schemeClr val="accent6"/>
                </a:solidFill>
              </a:rPr>
              <a:t>] </a:t>
            </a:r>
            <a:endParaRPr sz="3300">
              <a:solidFill>
                <a:schemeClr val="accent6"/>
              </a:solidFill>
            </a:endParaRPr>
          </a:p>
        </p:txBody>
      </p:sp>
      <p:grpSp>
        <p:nvGrpSpPr>
          <p:cNvPr id="457" name="Google Shape;457;p25"/>
          <p:cNvGrpSpPr/>
          <p:nvPr/>
        </p:nvGrpSpPr>
        <p:grpSpPr>
          <a:xfrm>
            <a:off x="1282700" y="952500"/>
            <a:ext cx="565014" cy="3595968"/>
            <a:chOff x="1261101" y="726998"/>
            <a:chExt cx="658524" cy="3829164"/>
          </a:xfrm>
        </p:grpSpPr>
        <p:cxnSp>
          <p:nvCxnSpPr>
            <p:cNvPr id="458" name="Google Shape;458;p25"/>
            <p:cNvCxnSpPr/>
            <p:nvPr/>
          </p:nvCxnSpPr>
          <p:spPr>
            <a:xfrm>
              <a:off x="1261101" y="726998"/>
              <a:ext cx="0" cy="2745300"/>
            </a:xfrm>
            <a:prstGeom prst="straightConnector1">
              <a:avLst/>
            </a:prstGeom>
            <a:noFill/>
            <a:ln cap="flat" cmpd="sng" w="9525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59" name="Google Shape;459;p25"/>
            <p:cNvSpPr txBox="1"/>
            <p:nvPr/>
          </p:nvSpPr>
          <p:spPr>
            <a:xfrm>
              <a:off x="1413525" y="3785763"/>
              <a:ext cx="506100" cy="77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500">
                  <a:solidFill>
                    <a:schemeClr val="accent3"/>
                  </a:solidFill>
                  <a:latin typeface="Fira Code"/>
                  <a:ea typeface="Fira Code"/>
                  <a:cs typeface="Fira Code"/>
                  <a:sym typeface="Fira Code"/>
                </a:rPr>
                <a:t>}</a:t>
              </a:r>
              <a:endParaRPr b="1" sz="3500">
                <a:solidFill>
                  <a:schemeClr val="accent3"/>
                </a:solidFill>
                <a:latin typeface="Fira Code"/>
                <a:ea typeface="Fira Code"/>
                <a:cs typeface="Fira Code"/>
                <a:sym typeface="Fira Code"/>
              </a:endParaRPr>
            </a:p>
          </p:txBody>
        </p:sp>
      </p:grpSp>
      <p:sp>
        <p:nvSpPr>
          <p:cNvPr id="460" name="Google Shape;460;p25"/>
          <p:cNvSpPr txBox="1"/>
          <p:nvPr>
            <p:ph idx="1" type="subTitle"/>
          </p:nvPr>
        </p:nvSpPr>
        <p:spPr>
          <a:xfrm>
            <a:off x="-5975" y="91525"/>
            <a:ext cx="4572000" cy="35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María Caballero y </a:t>
            </a:r>
            <a:r>
              <a:rPr lang="en" sz="1400"/>
              <a:t>Lucía</a:t>
            </a:r>
            <a:r>
              <a:rPr lang="en" sz="1400"/>
              <a:t> Díaz</a:t>
            </a:r>
            <a:endParaRPr sz="1400">
              <a:solidFill>
                <a:schemeClr val="accent3"/>
              </a:solidFill>
            </a:endParaRPr>
          </a:p>
        </p:txBody>
      </p:sp>
      <p:sp>
        <p:nvSpPr>
          <p:cNvPr id="461" name="Google Shape;461;p25"/>
          <p:cNvSpPr txBox="1"/>
          <p:nvPr>
            <p:ph idx="1" type="subTitle"/>
          </p:nvPr>
        </p:nvSpPr>
        <p:spPr>
          <a:xfrm>
            <a:off x="4572000" y="91525"/>
            <a:ext cx="4572000" cy="35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fundamentosde.programación</a:t>
            </a:r>
            <a:endParaRPr sz="1400">
              <a:solidFill>
                <a:schemeClr val="accent3"/>
              </a:solidFill>
            </a:endParaRPr>
          </a:p>
        </p:txBody>
      </p:sp>
      <p:pic>
        <p:nvPicPr>
          <p:cNvPr id="462" name="Google Shape;462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21050" y="3826875"/>
            <a:ext cx="1592401" cy="1225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26"/>
          <p:cNvSpPr txBox="1"/>
          <p:nvPr>
            <p:ph type="title"/>
          </p:nvPr>
        </p:nvSpPr>
        <p:spPr>
          <a:xfrm>
            <a:off x="805875" y="529200"/>
            <a:ext cx="4734300" cy="14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Ejercicio 2</a:t>
            </a:r>
            <a:r>
              <a:rPr lang="en" sz="3600"/>
              <a:t> </a:t>
            </a:r>
            <a:r>
              <a:rPr lang="en" sz="3600">
                <a:solidFill>
                  <a:schemeClr val="accent2"/>
                </a:solidFill>
              </a:rPr>
              <a:t>‘Tarea IMC</a:t>
            </a:r>
            <a:r>
              <a:rPr lang="en" sz="3600">
                <a:solidFill>
                  <a:schemeClr val="accent2"/>
                </a:solidFill>
              </a:rPr>
              <a:t>’</a:t>
            </a:r>
            <a:r>
              <a:rPr lang="en" sz="3600">
                <a:solidFill>
                  <a:schemeClr val="accent6"/>
                </a:solidFill>
              </a:rPr>
              <a:t>{</a:t>
            </a:r>
            <a:endParaRPr sz="3600">
              <a:solidFill>
                <a:schemeClr val="accent1"/>
              </a:solidFill>
            </a:endParaRPr>
          </a:p>
        </p:txBody>
      </p:sp>
      <p:sp>
        <p:nvSpPr>
          <p:cNvPr id="468" name="Google Shape;468;p26"/>
          <p:cNvSpPr txBox="1"/>
          <p:nvPr/>
        </p:nvSpPr>
        <p:spPr>
          <a:xfrm>
            <a:off x="710125" y="2395800"/>
            <a:ext cx="506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}</a:t>
            </a:r>
            <a:endParaRPr sz="30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cxnSp>
        <p:nvCxnSpPr>
          <p:cNvPr id="469" name="Google Shape;469;p26"/>
          <p:cNvCxnSpPr>
            <a:endCxn id="468" idx="0"/>
          </p:cNvCxnSpPr>
          <p:nvPr/>
        </p:nvCxnSpPr>
        <p:spPr>
          <a:xfrm>
            <a:off x="963175" y="1954200"/>
            <a:ext cx="0" cy="441600"/>
          </a:xfrm>
          <a:prstGeom prst="straightConnector1">
            <a:avLst/>
          </a:prstGeom>
          <a:noFill/>
          <a:ln cap="flat" cmpd="sng" w="952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27"/>
          <p:cNvSpPr txBox="1"/>
          <p:nvPr/>
        </p:nvSpPr>
        <p:spPr>
          <a:xfrm>
            <a:off x="1094350" y="725025"/>
            <a:ext cx="7592100" cy="360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00"/>
                </a:solidFill>
                <a:latin typeface="Fira Code"/>
                <a:ea typeface="Fira Code"/>
                <a:cs typeface="Fira Code"/>
                <a:sym typeface="Fira Code"/>
              </a:rPr>
              <a:t>rm(list=ls(all=TRUE)</a:t>
            </a:r>
            <a:endParaRPr sz="1300">
              <a:solidFill>
                <a:srgbClr val="FF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 1.Define un vector, llamado nombres, con los nombres de 5 amigos o familiares.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nombres =c("Lucia","Antonio","Cristina","Javier","Matilde")</a:t>
            </a:r>
            <a:endParaRPr sz="13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nombres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 2.Define un vector, llamado Estatura, con la estatura, en metros, de esas 5 personas.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estaturas=c(1.67,1.78,1.8,1.65,1.62)</a:t>
            </a:r>
            <a:endParaRPr sz="13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estaturas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 3. Define un vector, llamado Peso, con el peso en kg de esas 5 personas.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peso=c(65,75,66,65,55)</a:t>
            </a:r>
            <a:endParaRPr sz="13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peso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28"/>
          <p:cNvSpPr txBox="1"/>
          <p:nvPr/>
        </p:nvSpPr>
        <p:spPr>
          <a:xfrm>
            <a:off x="-5975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7E7E7"/>
                </a:solidFill>
                <a:latin typeface="Fira Code"/>
                <a:ea typeface="Fira Code"/>
                <a:cs typeface="Fira Code"/>
                <a:sym typeface="Fira Code"/>
              </a:rPr>
              <a:t>Ejerciciosde.R</a:t>
            </a:r>
            <a:endParaRPr>
              <a:solidFill>
                <a:srgbClr val="E7E7E7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80" name="Google Shape;480;p28"/>
          <p:cNvSpPr txBox="1"/>
          <p:nvPr/>
        </p:nvSpPr>
        <p:spPr>
          <a:xfrm>
            <a:off x="4572000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7E7E7"/>
                </a:solidFill>
                <a:latin typeface="Fira Code"/>
                <a:ea typeface="Fira Code"/>
                <a:cs typeface="Fira Code"/>
                <a:sym typeface="Fira Code"/>
              </a:rPr>
              <a:t>fundamentosde.programación</a:t>
            </a:r>
            <a:endParaRPr>
              <a:solidFill>
                <a:srgbClr val="E7E7E7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81" name="Google Shape;481;p28"/>
          <p:cNvSpPr txBox="1"/>
          <p:nvPr/>
        </p:nvSpPr>
        <p:spPr>
          <a:xfrm>
            <a:off x="1094375" y="538500"/>
            <a:ext cx="7844400" cy="406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 4.Calcula el Índice de Masa Corporal = Peso/Estatura^2 y almacenarlo en el vector IMC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IMC=0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for(i in 1:5){</a:t>
            </a:r>
            <a:endParaRPr sz="13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	IMC[i]=Peso[i]/(Estatura[i]**2)</a:t>
            </a:r>
            <a:endParaRPr sz="13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}</a:t>
            </a:r>
            <a:endParaRPr sz="13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IMC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 5. Construye un data.frame que contenga los nombres, estaturas, peso e IMC de cada persona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aa=data.frame (nombres,estaturas,peso,IMC)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aa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 6.Genera un vector llamado pesos, que contenga una distribución aleatoria de pesos de 100 individuos en el intervalo [60,90]. Usa runif(100,60,90).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pesos=c(runif(100,60,90))</a:t>
            </a:r>
            <a:endParaRPr sz="13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pesos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29"/>
          <p:cNvSpPr txBox="1"/>
          <p:nvPr/>
        </p:nvSpPr>
        <p:spPr>
          <a:xfrm>
            <a:off x="-5975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7E7E7"/>
                </a:solidFill>
                <a:latin typeface="Fira Code"/>
                <a:ea typeface="Fira Code"/>
                <a:cs typeface="Fira Code"/>
                <a:sym typeface="Fira Code"/>
              </a:rPr>
              <a:t>Ejerciciosde.R</a:t>
            </a:r>
            <a:endParaRPr>
              <a:solidFill>
                <a:srgbClr val="E7E7E7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87" name="Google Shape;487;p29"/>
          <p:cNvSpPr txBox="1"/>
          <p:nvPr/>
        </p:nvSpPr>
        <p:spPr>
          <a:xfrm>
            <a:off x="4572000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7E7E7"/>
                </a:solidFill>
                <a:latin typeface="Fira Code"/>
                <a:ea typeface="Fira Code"/>
                <a:cs typeface="Fira Code"/>
                <a:sym typeface="Fira Code"/>
              </a:rPr>
              <a:t>fundamentosde.programación</a:t>
            </a:r>
            <a:endParaRPr>
              <a:solidFill>
                <a:srgbClr val="E7E7E7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88" name="Google Shape;488;p29"/>
          <p:cNvSpPr txBox="1"/>
          <p:nvPr/>
        </p:nvSpPr>
        <p:spPr>
          <a:xfrm>
            <a:off x="1039650" y="588225"/>
            <a:ext cx="8104500" cy="39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#7.Genera un vector llamado estaturas, que contenga una distribución aleatoria de estatura de 100 individuos en el intervalo [1.60,1.90].</a:t>
            </a:r>
            <a:endParaRPr sz="12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FF"/>
                </a:solidFill>
                <a:latin typeface="Fira Code"/>
                <a:ea typeface="Fira Code"/>
                <a:cs typeface="Fira Code"/>
                <a:sym typeface="Fira Code"/>
              </a:rPr>
              <a:t>estaturas=c(runif(100,1.6,1.9))</a:t>
            </a:r>
            <a:endParaRPr sz="1200">
              <a:solidFill>
                <a:srgbClr val="00FF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estaturas</a:t>
            </a:r>
            <a:endParaRPr sz="12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#8. Obtén un vector llamado imcs que contenga el índice de masa corporal de cada individuo</a:t>
            </a:r>
            <a:endParaRPr sz="12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imcs=0</a:t>
            </a:r>
            <a:endParaRPr sz="12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for(i in 1:100){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	imcs[i]=pesos[i]/(estaturas[i]**2)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}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imcs</a:t>
            </a:r>
            <a:endParaRPr sz="12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individuo=0</a:t>
            </a:r>
            <a:endParaRPr sz="12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for(i in 1:100){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	individuo[i]=i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}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individuo</a:t>
            </a:r>
            <a:endParaRPr sz="12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30"/>
          <p:cNvSpPr txBox="1"/>
          <p:nvPr/>
        </p:nvSpPr>
        <p:spPr>
          <a:xfrm>
            <a:off x="-5975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7E7E7"/>
                </a:solidFill>
                <a:latin typeface="Fira Code"/>
                <a:ea typeface="Fira Code"/>
                <a:cs typeface="Fira Code"/>
                <a:sym typeface="Fira Code"/>
              </a:rPr>
              <a:t>Ejerciciosde.R</a:t>
            </a:r>
            <a:endParaRPr>
              <a:solidFill>
                <a:srgbClr val="E7E7E7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94" name="Google Shape;494;p30"/>
          <p:cNvSpPr txBox="1"/>
          <p:nvPr/>
        </p:nvSpPr>
        <p:spPr>
          <a:xfrm>
            <a:off x="4572000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7E7E7"/>
                </a:solidFill>
                <a:latin typeface="Fira Code"/>
                <a:ea typeface="Fira Code"/>
                <a:cs typeface="Fira Code"/>
                <a:sym typeface="Fira Code"/>
              </a:rPr>
              <a:t>fundamentosde.programación</a:t>
            </a:r>
            <a:endParaRPr>
              <a:solidFill>
                <a:srgbClr val="E7E7E7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495" name="Google Shape;495;p30"/>
          <p:cNvSpPr txBox="1"/>
          <p:nvPr/>
        </p:nvSpPr>
        <p:spPr>
          <a:xfrm>
            <a:off x="1135400" y="615575"/>
            <a:ext cx="7396800" cy="10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</a:rPr>
              <a:t>#9. Realiza una representación gráfica de los imcs de cada individuo tipo histograma (empleando type=‘h’)</a:t>
            </a:r>
            <a:endParaRPr sz="1300">
              <a:solidFill>
                <a:schemeClr val="accent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FF"/>
                </a:solidFill>
              </a:rPr>
              <a:t>individuo=c(seq(1,100,1))</a:t>
            </a:r>
            <a:endParaRPr sz="1300">
              <a:solidFill>
                <a:srgbClr val="00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</a:rPr>
              <a:t>plot(individuo,imcs,type="h",xlab="individuos",ylab="imcs")</a:t>
            </a:r>
            <a:endParaRPr sz="1300">
              <a:solidFill>
                <a:schemeClr val="lt1"/>
              </a:solidFill>
            </a:endParaRPr>
          </a:p>
        </p:txBody>
      </p:sp>
      <p:pic>
        <p:nvPicPr>
          <p:cNvPr id="496" name="Google Shape;496;p30"/>
          <p:cNvPicPr preferRelativeResize="0"/>
          <p:nvPr/>
        </p:nvPicPr>
        <p:blipFill rotWithShape="1">
          <a:blip r:embed="rId3">
            <a:alphaModFix/>
          </a:blip>
          <a:srcRect b="0" l="0" r="0" t="10047"/>
          <a:stretch/>
        </p:blipFill>
        <p:spPr>
          <a:xfrm>
            <a:off x="1135400" y="1690775"/>
            <a:ext cx="3171825" cy="2790825"/>
          </a:xfrm>
          <a:prstGeom prst="rect">
            <a:avLst/>
          </a:prstGeom>
          <a:noFill/>
          <a:ln>
            <a:noFill/>
          </a:ln>
        </p:spPr>
      </p:pic>
      <p:sp>
        <p:nvSpPr>
          <p:cNvPr id="497" name="Google Shape;497;p30"/>
          <p:cNvSpPr txBox="1"/>
          <p:nvPr/>
        </p:nvSpPr>
        <p:spPr>
          <a:xfrm>
            <a:off x="4479700" y="1690763"/>
            <a:ext cx="4428300" cy="26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#10.Calcula el imc medio de la población, señalando cuál es su situación según la tabla: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6"/>
                </a:solidFill>
                <a:latin typeface="Fira Code"/>
                <a:ea typeface="Fira Code"/>
                <a:cs typeface="Fira Code"/>
                <a:sym typeface="Fira Code"/>
              </a:rPr>
              <a:t>sumaimcs=0</a:t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for(i in 1:100){</a:t>
            </a:r>
            <a:endParaRPr sz="13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	sumaimcs=sumaimcs+imcs[i]</a:t>
            </a:r>
            <a:endParaRPr sz="13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}</a:t>
            </a:r>
            <a:endParaRPr sz="13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sumaimcs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9900"/>
                </a:solidFill>
                <a:latin typeface="Fira Code"/>
                <a:ea typeface="Fira Code"/>
                <a:cs typeface="Fira Code"/>
                <a:sym typeface="Fira Code"/>
              </a:rPr>
              <a:t>imcmedio=sumaimcs/100</a:t>
            </a:r>
            <a:endParaRPr sz="1300">
              <a:solidFill>
                <a:srgbClr val="FF9900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imcmedio</a:t>
            </a:r>
            <a:endParaRPr sz="13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31"/>
          <p:cNvSpPr txBox="1"/>
          <p:nvPr/>
        </p:nvSpPr>
        <p:spPr>
          <a:xfrm>
            <a:off x="-5975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7E7E7"/>
                </a:solidFill>
                <a:latin typeface="Fira Code"/>
                <a:ea typeface="Fira Code"/>
                <a:cs typeface="Fira Code"/>
                <a:sym typeface="Fira Code"/>
              </a:rPr>
              <a:t>Ejerciciosde.R</a:t>
            </a:r>
            <a:endParaRPr>
              <a:solidFill>
                <a:srgbClr val="E7E7E7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03" name="Google Shape;503;p31"/>
          <p:cNvSpPr txBox="1"/>
          <p:nvPr/>
        </p:nvSpPr>
        <p:spPr>
          <a:xfrm>
            <a:off x="4572000" y="91525"/>
            <a:ext cx="45720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7E7E7"/>
                </a:solidFill>
                <a:latin typeface="Fira Code"/>
                <a:ea typeface="Fira Code"/>
                <a:cs typeface="Fira Code"/>
                <a:sym typeface="Fira Code"/>
              </a:rPr>
              <a:t>fundamentosde.programación</a:t>
            </a:r>
            <a:endParaRPr>
              <a:solidFill>
                <a:srgbClr val="E7E7E7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504" name="Google Shape;504;p31"/>
          <p:cNvSpPr txBox="1"/>
          <p:nvPr/>
        </p:nvSpPr>
        <p:spPr>
          <a:xfrm>
            <a:off x="1214675" y="338550"/>
            <a:ext cx="3255600" cy="41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if(imcmedio&lt;=15){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	rango="delgadez extrema"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}else if (imcmedio&lt;=15.9){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	rango="delgadez severa"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}else if (imcmedio&lt;=18.4){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	rango="delgadez"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}else if (imcmedio&lt;=24.9){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	rango="peso saludable"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}else if (imcmedio&lt;=29.9){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	rango="sobrepeso"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}else if (imcmedio&lt;=34.9){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	rango="obesidad moderada"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}else if (imcmedio&lt;=39.99){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	rango="obesidad severa"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}else if (imcmedio&gt;=40){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9900FF"/>
                </a:solidFill>
                <a:latin typeface="Fira Code"/>
                <a:ea typeface="Fira Code"/>
                <a:cs typeface="Fira Code"/>
                <a:sym typeface="Fira Code"/>
              </a:rPr>
              <a:t>}</a:t>
            </a:r>
            <a:endParaRPr sz="1200">
              <a:solidFill>
                <a:srgbClr val="9900FF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6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FF00"/>
                </a:solidFill>
                <a:latin typeface="Fira Code"/>
                <a:ea typeface="Fira Code"/>
                <a:cs typeface="Fira Code"/>
                <a:sym typeface="Fira Code"/>
              </a:rPr>
              <a:t>rango</a:t>
            </a:r>
            <a:endParaRPr sz="1200">
              <a:solidFill>
                <a:srgbClr val="00FF0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pic>
        <p:nvPicPr>
          <p:cNvPr id="505" name="Google Shape;50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63700" y="1196613"/>
            <a:ext cx="3721775" cy="2476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rogramming Language Workshop for Beginners by Slidesgo">
  <a:themeElements>
    <a:clrScheme name="Simple Light">
      <a:dk1>
        <a:srgbClr val="2E323B"/>
      </a:dk1>
      <a:lt1>
        <a:srgbClr val="FF5858"/>
      </a:lt1>
      <a:dk2>
        <a:srgbClr val="72D9F0"/>
      </a:dk2>
      <a:lt2>
        <a:srgbClr val="FCC642"/>
      </a:lt2>
      <a:accent1>
        <a:srgbClr val="DBA0DB"/>
      </a:accent1>
      <a:accent2>
        <a:srgbClr val="A5CF27"/>
      </a:accent2>
      <a:accent3>
        <a:srgbClr val="E7E7E7"/>
      </a:accent3>
      <a:accent4>
        <a:srgbClr val="707070"/>
      </a:accent4>
      <a:accent5>
        <a:srgbClr val="16191F"/>
      </a:accent5>
      <a:accent6>
        <a:srgbClr val="FFFFFF"/>
      </a:accent6>
      <a:hlink>
        <a:srgbClr val="FF58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