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9"/>
  </p:notesMasterIdLst>
  <p:sldIdLst>
    <p:sldId id="256" r:id="rId2"/>
    <p:sldId id="259" r:id="rId3"/>
    <p:sldId id="303" r:id="rId4"/>
    <p:sldId id="320" r:id="rId5"/>
    <p:sldId id="321" r:id="rId6"/>
    <p:sldId id="322" r:id="rId7"/>
    <p:sldId id="275" r:id="rId8"/>
  </p:sldIdLst>
  <p:sldSz cx="9144000" cy="5143500" type="screen16x9"/>
  <p:notesSz cx="6858000" cy="9144000"/>
  <p:embeddedFontLst>
    <p:embeddedFont>
      <p:font typeface="Fira Code" panose="020B0809050000020004" pitchFamily="49" charset="0"/>
      <p:regular r:id="rId10"/>
      <p:bold r:id="rId11"/>
    </p:embeddedFont>
    <p:embeddedFont>
      <p:font typeface="Fira Code Light" panose="020B0809050000020004" pitchFamily="49" charset="0"/>
      <p:regular r:id="rId12"/>
      <p:bold r:id="rId13"/>
    </p:embeddedFont>
    <p:embeddedFont>
      <p:font typeface="Oswald" panose="00000500000000000000" pitchFamily="2" charset="0"/>
      <p:regular r:id="rId14"/>
      <p:bold r:id="rId15"/>
    </p:embeddedFont>
    <p:embeddedFont>
      <p:font typeface="Roboto Condensed Light" panose="02000000000000000000" pitchFamily="2" charset="0"/>
      <p:regular r:id="rId16"/>
      <p: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0EEE89-4866-4885-8C93-7589D6EADA84}" v="1" dt="2024-01-03T17:22:41.067"/>
  </p1510:revLst>
</p1510:revInfo>
</file>

<file path=ppt/tableStyles.xml><?xml version="1.0" encoding="utf-8"?>
<a:tblStyleLst xmlns:a="http://schemas.openxmlformats.org/drawingml/2006/main" def="{9EA41BCE-050E-40A0-B512-0B98762BD936}">
  <a:tblStyle styleId="{9EA41BCE-050E-40A0-B512-0B98762BD93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microsoft.com/office/2015/10/relationships/revisionInfo" Target="revisionInfo.xml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ía Gavilán Pedrosa" userId="0a802dbe-c30a-40c1-a504-96e56fab6fea" providerId="ADAL" clId="{725D2F4C-9C8E-4F69-81F0-1A2EA54AA4FC}"/>
    <pc:docChg chg="addSld delSld modSld">
      <pc:chgData name="Lucía Gavilán Pedrosa" userId="0a802dbe-c30a-40c1-a504-96e56fab6fea" providerId="ADAL" clId="{725D2F4C-9C8E-4F69-81F0-1A2EA54AA4FC}" dt="2022-03-28T10:16:02.528" v="1" actId="2696"/>
      <pc:docMkLst>
        <pc:docMk/>
      </pc:docMkLst>
      <pc:sldChg chg="add del">
        <pc:chgData name="Lucía Gavilán Pedrosa" userId="0a802dbe-c30a-40c1-a504-96e56fab6fea" providerId="ADAL" clId="{725D2F4C-9C8E-4F69-81F0-1A2EA54AA4FC}" dt="2022-03-28T10:16:02.528" v="1" actId="2696"/>
        <pc:sldMkLst>
          <pc:docMk/>
          <pc:sldMk cId="3447917322" sldId="303"/>
        </pc:sldMkLst>
      </pc:sldChg>
    </pc:docChg>
  </pc:docChgLst>
  <pc:docChgLst>
    <pc:chgData name="LUCIA GAVILAN PEDROSA" userId="ee671179-0c65-4561-8776-5beeba85db60" providerId="ADAL" clId="{8E0EEE89-4866-4885-8C93-7589D6EADA84}"/>
    <pc:docChg chg="custSel addSld modSld">
      <pc:chgData name="LUCIA GAVILAN PEDROSA" userId="ee671179-0c65-4561-8776-5beeba85db60" providerId="ADAL" clId="{8E0EEE89-4866-4885-8C93-7589D6EADA84}" dt="2024-01-03T17:34:51.651" v="297" actId="2"/>
      <pc:docMkLst>
        <pc:docMk/>
      </pc:docMkLst>
      <pc:sldChg chg="addSp delSp mod">
        <pc:chgData name="LUCIA GAVILAN PEDROSA" userId="ee671179-0c65-4561-8776-5beeba85db60" providerId="ADAL" clId="{8E0EEE89-4866-4885-8C93-7589D6EADA84}" dt="2024-01-03T17:22:15.120" v="1" actId="478"/>
        <pc:sldMkLst>
          <pc:docMk/>
          <pc:sldMk cId="0" sldId="256"/>
        </pc:sldMkLst>
        <pc:picChg chg="add del">
          <ac:chgData name="LUCIA GAVILAN PEDROSA" userId="ee671179-0c65-4561-8776-5beeba85db60" providerId="ADAL" clId="{8E0EEE89-4866-4885-8C93-7589D6EADA84}" dt="2024-01-03T17:22:15.120" v="1" actId="478"/>
          <ac:picMkLst>
            <pc:docMk/>
            <pc:sldMk cId="0" sldId="256"/>
            <ac:picMk id="3" creationId="{BD748AD5-88F0-26A7-7C04-C111F096AD40}"/>
          </ac:picMkLst>
        </pc:picChg>
      </pc:sldChg>
      <pc:sldChg chg="addSp delSp modSp add mod">
        <pc:chgData name="LUCIA GAVILAN PEDROSA" userId="ee671179-0c65-4561-8776-5beeba85db60" providerId="ADAL" clId="{8E0EEE89-4866-4885-8C93-7589D6EADA84}" dt="2024-01-03T17:25:43.995" v="275" actId="14100"/>
        <pc:sldMkLst>
          <pc:docMk/>
          <pc:sldMk cId="0" sldId="259"/>
        </pc:sldMkLst>
        <pc:spChg chg="add del mod">
          <ac:chgData name="LUCIA GAVILAN PEDROSA" userId="ee671179-0c65-4561-8776-5beeba85db60" providerId="ADAL" clId="{8E0EEE89-4866-4885-8C93-7589D6EADA84}" dt="2024-01-03T17:23:05.570" v="4" actId="478"/>
          <ac:spMkLst>
            <pc:docMk/>
            <pc:sldMk cId="0" sldId="259"/>
            <ac:spMk id="3" creationId="{F4BF13A6-765A-74F9-9606-D3B22ED4B74B}"/>
          </ac:spMkLst>
        </pc:spChg>
        <pc:spChg chg="add del mod">
          <ac:chgData name="LUCIA GAVILAN PEDROSA" userId="ee671179-0c65-4561-8776-5beeba85db60" providerId="ADAL" clId="{8E0EEE89-4866-4885-8C93-7589D6EADA84}" dt="2024-01-03T17:23:09.224" v="6" actId="478"/>
          <ac:spMkLst>
            <pc:docMk/>
            <pc:sldMk cId="0" sldId="259"/>
            <ac:spMk id="6" creationId="{F2EE6B51-0534-91C5-91E9-0BF2067C6F12}"/>
          </ac:spMkLst>
        </pc:spChg>
        <pc:spChg chg="add del mod">
          <ac:chgData name="LUCIA GAVILAN PEDROSA" userId="ee671179-0c65-4561-8776-5beeba85db60" providerId="ADAL" clId="{8E0EEE89-4866-4885-8C93-7589D6EADA84}" dt="2024-01-03T17:23:12.162" v="8" actId="478"/>
          <ac:spMkLst>
            <pc:docMk/>
            <pc:sldMk cId="0" sldId="259"/>
            <ac:spMk id="9" creationId="{A6BDEDE0-7EBE-1510-2583-C25A4B93B56B}"/>
          </ac:spMkLst>
        </pc:spChg>
        <pc:spChg chg="add del mod">
          <ac:chgData name="LUCIA GAVILAN PEDROSA" userId="ee671179-0c65-4561-8776-5beeba85db60" providerId="ADAL" clId="{8E0EEE89-4866-4885-8C93-7589D6EADA84}" dt="2024-01-03T17:23:17.719" v="13" actId="478"/>
          <ac:spMkLst>
            <pc:docMk/>
            <pc:sldMk cId="0" sldId="259"/>
            <ac:spMk id="11" creationId="{B90347EC-1312-B1E6-F91E-C1CF62D483C1}"/>
          </ac:spMkLst>
        </pc:spChg>
        <pc:spChg chg="add del mod">
          <ac:chgData name="LUCIA GAVILAN PEDROSA" userId="ee671179-0c65-4561-8776-5beeba85db60" providerId="ADAL" clId="{8E0EEE89-4866-4885-8C93-7589D6EADA84}" dt="2024-01-03T17:23:20.783" v="15" actId="478"/>
          <ac:spMkLst>
            <pc:docMk/>
            <pc:sldMk cId="0" sldId="259"/>
            <ac:spMk id="13" creationId="{67B00E82-7860-EDEB-1ACA-0C3331731ABF}"/>
          </ac:spMkLst>
        </pc:spChg>
        <pc:spChg chg="add del mod">
          <ac:chgData name="LUCIA GAVILAN PEDROSA" userId="ee671179-0c65-4561-8776-5beeba85db60" providerId="ADAL" clId="{8E0EEE89-4866-4885-8C93-7589D6EADA84}" dt="2024-01-03T17:23:26.029" v="17" actId="478"/>
          <ac:spMkLst>
            <pc:docMk/>
            <pc:sldMk cId="0" sldId="259"/>
            <ac:spMk id="15" creationId="{9C251F94-EEC8-F701-2C8D-4004BDBA9EDE}"/>
          </ac:spMkLst>
        </pc:spChg>
        <pc:spChg chg="mod">
          <ac:chgData name="LUCIA GAVILAN PEDROSA" userId="ee671179-0c65-4561-8776-5beeba85db60" providerId="ADAL" clId="{8E0EEE89-4866-4885-8C93-7589D6EADA84}" dt="2024-01-03T17:25:37.486" v="274" actId="1076"/>
          <ac:spMkLst>
            <pc:docMk/>
            <pc:sldMk cId="0" sldId="259"/>
            <ac:spMk id="529" creationId="{00000000-0000-0000-0000-000000000000}"/>
          </ac:spMkLst>
        </pc:spChg>
        <pc:spChg chg="mod">
          <ac:chgData name="LUCIA GAVILAN PEDROSA" userId="ee671179-0c65-4561-8776-5beeba85db60" providerId="ADAL" clId="{8E0EEE89-4866-4885-8C93-7589D6EADA84}" dt="2024-01-03T17:25:37.486" v="274" actId="1076"/>
          <ac:spMkLst>
            <pc:docMk/>
            <pc:sldMk cId="0" sldId="259"/>
            <ac:spMk id="530" creationId="{00000000-0000-0000-0000-000000000000}"/>
          </ac:spMkLst>
        </pc:spChg>
        <pc:spChg chg="mod">
          <ac:chgData name="LUCIA GAVILAN PEDROSA" userId="ee671179-0c65-4561-8776-5beeba85db60" providerId="ADAL" clId="{8E0EEE89-4866-4885-8C93-7589D6EADA84}" dt="2024-01-03T17:25:37.486" v="274" actId="1076"/>
          <ac:spMkLst>
            <pc:docMk/>
            <pc:sldMk cId="0" sldId="259"/>
            <ac:spMk id="531" creationId="{00000000-0000-0000-0000-000000000000}"/>
          </ac:spMkLst>
        </pc:spChg>
        <pc:spChg chg="mod">
          <ac:chgData name="LUCIA GAVILAN PEDROSA" userId="ee671179-0c65-4561-8776-5beeba85db60" providerId="ADAL" clId="{8E0EEE89-4866-4885-8C93-7589D6EADA84}" dt="2024-01-03T17:25:37.486" v="274" actId="1076"/>
          <ac:spMkLst>
            <pc:docMk/>
            <pc:sldMk cId="0" sldId="259"/>
            <ac:spMk id="532" creationId="{00000000-0000-0000-0000-000000000000}"/>
          </ac:spMkLst>
        </pc:spChg>
        <pc:spChg chg="mod">
          <ac:chgData name="LUCIA GAVILAN PEDROSA" userId="ee671179-0c65-4561-8776-5beeba85db60" providerId="ADAL" clId="{8E0EEE89-4866-4885-8C93-7589D6EADA84}" dt="2024-01-03T17:25:37.486" v="274" actId="1076"/>
          <ac:spMkLst>
            <pc:docMk/>
            <pc:sldMk cId="0" sldId="259"/>
            <ac:spMk id="533" creationId="{00000000-0000-0000-0000-000000000000}"/>
          </ac:spMkLst>
        </pc:spChg>
        <pc:spChg chg="mod">
          <ac:chgData name="LUCIA GAVILAN PEDROSA" userId="ee671179-0c65-4561-8776-5beeba85db60" providerId="ADAL" clId="{8E0EEE89-4866-4885-8C93-7589D6EADA84}" dt="2024-01-03T17:25:43.995" v="275" actId="14100"/>
          <ac:spMkLst>
            <pc:docMk/>
            <pc:sldMk cId="0" sldId="259"/>
            <ac:spMk id="534" creationId="{00000000-0000-0000-0000-000000000000}"/>
          </ac:spMkLst>
        </pc:spChg>
        <pc:spChg chg="del">
          <ac:chgData name="LUCIA GAVILAN PEDROSA" userId="ee671179-0c65-4561-8776-5beeba85db60" providerId="ADAL" clId="{8E0EEE89-4866-4885-8C93-7589D6EADA84}" dt="2024-01-03T17:23:01.234" v="3" actId="478"/>
          <ac:spMkLst>
            <pc:docMk/>
            <pc:sldMk cId="0" sldId="259"/>
            <ac:spMk id="535" creationId="{00000000-0000-0000-0000-000000000000}"/>
          </ac:spMkLst>
        </pc:spChg>
        <pc:spChg chg="del">
          <ac:chgData name="LUCIA GAVILAN PEDROSA" userId="ee671179-0c65-4561-8776-5beeba85db60" providerId="ADAL" clId="{8E0EEE89-4866-4885-8C93-7589D6EADA84}" dt="2024-01-03T17:23:07.348" v="5" actId="478"/>
          <ac:spMkLst>
            <pc:docMk/>
            <pc:sldMk cId="0" sldId="259"/>
            <ac:spMk id="536" creationId="{00000000-0000-0000-0000-000000000000}"/>
          </ac:spMkLst>
        </pc:spChg>
        <pc:spChg chg="del">
          <ac:chgData name="LUCIA GAVILAN PEDROSA" userId="ee671179-0c65-4561-8776-5beeba85db60" providerId="ADAL" clId="{8E0EEE89-4866-4885-8C93-7589D6EADA84}" dt="2024-01-03T17:23:10.549" v="7" actId="478"/>
          <ac:spMkLst>
            <pc:docMk/>
            <pc:sldMk cId="0" sldId="259"/>
            <ac:spMk id="537" creationId="{00000000-0000-0000-0000-000000000000}"/>
          </ac:spMkLst>
        </pc:spChg>
        <pc:spChg chg="del">
          <ac:chgData name="LUCIA GAVILAN PEDROSA" userId="ee671179-0c65-4561-8776-5beeba85db60" providerId="ADAL" clId="{8E0EEE89-4866-4885-8C93-7589D6EADA84}" dt="2024-01-03T17:23:19.293" v="14" actId="478"/>
          <ac:spMkLst>
            <pc:docMk/>
            <pc:sldMk cId="0" sldId="259"/>
            <ac:spMk id="538" creationId="{00000000-0000-0000-0000-000000000000}"/>
          </ac:spMkLst>
        </pc:spChg>
        <pc:spChg chg="del mod">
          <ac:chgData name="LUCIA GAVILAN PEDROSA" userId="ee671179-0c65-4561-8776-5beeba85db60" providerId="ADAL" clId="{8E0EEE89-4866-4885-8C93-7589D6EADA84}" dt="2024-01-03T17:23:16.225" v="12" actId="478"/>
          <ac:spMkLst>
            <pc:docMk/>
            <pc:sldMk cId="0" sldId="259"/>
            <ac:spMk id="539" creationId="{00000000-0000-0000-0000-000000000000}"/>
          </ac:spMkLst>
        </pc:spChg>
        <pc:spChg chg="del">
          <ac:chgData name="LUCIA GAVILAN PEDROSA" userId="ee671179-0c65-4561-8776-5beeba85db60" providerId="ADAL" clId="{8E0EEE89-4866-4885-8C93-7589D6EADA84}" dt="2024-01-03T17:23:23.786" v="16" actId="478"/>
          <ac:spMkLst>
            <pc:docMk/>
            <pc:sldMk cId="0" sldId="259"/>
            <ac:spMk id="540" creationId="{00000000-0000-0000-0000-000000000000}"/>
          </ac:spMkLst>
        </pc:spChg>
        <pc:spChg chg="mod">
          <ac:chgData name="LUCIA GAVILAN PEDROSA" userId="ee671179-0c65-4561-8776-5beeba85db60" providerId="ADAL" clId="{8E0EEE89-4866-4885-8C93-7589D6EADA84}" dt="2024-01-03T17:25:37.486" v="274" actId="1076"/>
          <ac:spMkLst>
            <pc:docMk/>
            <pc:sldMk cId="0" sldId="259"/>
            <ac:spMk id="559" creationId="{00000000-0000-0000-0000-000000000000}"/>
          </ac:spMkLst>
        </pc:spChg>
        <pc:spChg chg="del">
          <ac:chgData name="LUCIA GAVILAN PEDROSA" userId="ee671179-0c65-4561-8776-5beeba85db60" providerId="ADAL" clId="{8E0EEE89-4866-4885-8C93-7589D6EADA84}" dt="2024-01-03T17:23:13.324" v="9" actId="478"/>
          <ac:spMkLst>
            <pc:docMk/>
            <pc:sldMk cId="0" sldId="259"/>
            <ac:spMk id="560" creationId="{00000000-0000-0000-0000-000000000000}"/>
          </ac:spMkLst>
        </pc:spChg>
        <pc:spChg chg="mod">
          <ac:chgData name="LUCIA GAVILAN PEDROSA" userId="ee671179-0c65-4561-8776-5beeba85db60" providerId="ADAL" clId="{8E0EEE89-4866-4885-8C93-7589D6EADA84}" dt="2024-01-03T17:25:37.486" v="274" actId="1076"/>
          <ac:spMkLst>
            <pc:docMk/>
            <pc:sldMk cId="0" sldId="259"/>
            <ac:spMk id="561" creationId="{00000000-0000-0000-0000-000000000000}"/>
          </ac:spMkLst>
        </pc:spChg>
        <pc:spChg chg="del">
          <ac:chgData name="LUCIA GAVILAN PEDROSA" userId="ee671179-0c65-4561-8776-5beeba85db60" providerId="ADAL" clId="{8E0EEE89-4866-4885-8C93-7589D6EADA84}" dt="2024-01-03T17:23:28.600" v="18" actId="478"/>
          <ac:spMkLst>
            <pc:docMk/>
            <pc:sldMk cId="0" sldId="259"/>
            <ac:spMk id="562" creationId="{00000000-0000-0000-0000-000000000000}"/>
          </ac:spMkLst>
        </pc:spChg>
      </pc:sldChg>
      <pc:sldChg chg="modSp mod">
        <pc:chgData name="LUCIA GAVILAN PEDROSA" userId="ee671179-0c65-4561-8776-5beeba85db60" providerId="ADAL" clId="{8E0EEE89-4866-4885-8C93-7589D6EADA84}" dt="2024-01-03T17:34:45.398" v="283" actId="2"/>
        <pc:sldMkLst>
          <pc:docMk/>
          <pc:sldMk cId="238382428" sldId="303"/>
        </pc:sldMkLst>
        <pc:spChg chg="mod">
          <ac:chgData name="LUCIA GAVILAN PEDROSA" userId="ee671179-0c65-4561-8776-5beeba85db60" providerId="ADAL" clId="{8E0EEE89-4866-4885-8C93-7589D6EADA84}" dt="2024-01-03T17:34:45.398" v="283" actId="2"/>
          <ac:spMkLst>
            <pc:docMk/>
            <pc:sldMk cId="238382428" sldId="303"/>
            <ac:spMk id="481" creationId="{00000000-0000-0000-0000-000000000000}"/>
          </ac:spMkLst>
        </pc:spChg>
      </pc:sldChg>
      <pc:sldChg chg="modSp mod">
        <pc:chgData name="LUCIA GAVILAN PEDROSA" userId="ee671179-0c65-4561-8776-5beeba85db60" providerId="ADAL" clId="{8E0EEE89-4866-4885-8C93-7589D6EADA84}" dt="2024-01-03T17:34:45.735" v="284" actId="2"/>
        <pc:sldMkLst>
          <pc:docMk/>
          <pc:sldMk cId="863457321" sldId="320"/>
        </pc:sldMkLst>
        <pc:spChg chg="mod">
          <ac:chgData name="LUCIA GAVILAN PEDROSA" userId="ee671179-0c65-4561-8776-5beeba85db60" providerId="ADAL" clId="{8E0EEE89-4866-4885-8C93-7589D6EADA84}" dt="2024-01-03T17:34:45.735" v="284" actId="2"/>
          <ac:spMkLst>
            <pc:docMk/>
            <pc:sldMk cId="863457321" sldId="320"/>
            <ac:spMk id="481" creationId="{00000000-0000-0000-0000-000000000000}"/>
          </ac:spMkLst>
        </pc:spChg>
      </pc:sldChg>
      <pc:sldChg chg="modSp mod">
        <pc:chgData name="LUCIA GAVILAN PEDROSA" userId="ee671179-0c65-4561-8776-5beeba85db60" providerId="ADAL" clId="{8E0EEE89-4866-4885-8C93-7589D6EADA84}" dt="2024-01-03T17:34:49.647" v="293" actId="2"/>
        <pc:sldMkLst>
          <pc:docMk/>
          <pc:sldMk cId="2006443838" sldId="321"/>
        </pc:sldMkLst>
        <pc:spChg chg="mod">
          <ac:chgData name="LUCIA GAVILAN PEDROSA" userId="ee671179-0c65-4561-8776-5beeba85db60" providerId="ADAL" clId="{8E0EEE89-4866-4885-8C93-7589D6EADA84}" dt="2024-01-03T17:34:49.647" v="293" actId="2"/>
          <ac:spMkLst>
            <pc:docMk/>
            <pc:sldMk cId="2006443838" sldId="321"/>
            <ac:spMk id="481" creationId="{00000000-0000-0000-0000-000000000000}"/>
          </ac:spMkLst>
        </pc:spChg>
      </pc:sldChg>
      <pc:sldChg chg="modSp mod">
        <pc:chgData name="LUCIA GAVILAN PEDROSA" userId="ee671179-0c65-4561-8776-5beeba85db60" providerId="ADAL" clId="{8E0EEE89-4866-4885-8C93-7589D6EADA84}" dt="2024-01-03T17:34:51.651" v="297" actId="2"/>
        <pc:sldMkLst>
          <pc:docMk/>
          <pc:sldMk cId="544327395" sldId="322"/>
        </pc:sldMkLst>
        <pc:spChg chg="mod">
          <ac:chgData name="LUCIA GAVILAN PEDROSA" userId="ee671179-0c65-4561-8776-5beeba85db60" providerId="ADAL" clId="{8E0EEE89-4866-4885-8C93-7589D6EADA84}" dt="2024-01-03T17:34:51.651" v="297" actId="2"/>
          <ac:spMkLst>
            <pc:docMk/>
            <pc:sldMk cId="544327395" sldId="322"/>
            <ac:spMk id="481" creationId="{00000000-0000-0000-0000-000000000000}"/>
          </ac:spMkLst>
        </pc:spChg>
      </pc:sldChg>
    </pc:docChg>
  </pc:docChgLst>
  <pc:docChgLst>
    <pc:chgData name="Lucía Gavilán Pedrosa" userId="0a802dbe-c30a-40c1-a504-96e56fab6fea" providerId="ADAL" clId="{DCDEC4E5-0369-4987-9169-1E007E5E3CA9}"/>
    <pc:docChg chg="modSld sldOrd">
      <pc:chgData name="Lucía Gavilán Pedrosa" userId="0a802dbe-c30a-40c1-a504-96e56fab6fea" providerId="ADAL" clId="{DCDEC4E5-0369-4987-9169-1E007E5E3CA9}" dt="2022-04-16T17:23:18.085" v="0"/>
      <pc:docMkLst>
        <pc:docMk/>
      </pc:docMkLst>
      <pc:sldChg chg="ord">
        <pc:chgData name="Lucía Gavilán Pedrosa" userId="0a802dbe-c30a-40c1-a504-96e56fab6fea" providerId="ADAL" clId="{DCDEC4E5-0369-4987-9169-1E007E5E3CA9}" dt="2022-04-16T17:23:18.085" v="0"/>
        <pc:sldMkLst>
          <pc:docMk/>
          <pc:sldMk cId="0" sldId="270"/>
        </pc:sldMkLst>
      </pc:sldChg>
    </pc:docChg>
  </pc:docChgLst>
  <pc:docChgLst>
    <pc:chgData name="LUCIA GAVILAN PEDROSA" userId="ee671179-0c65-4561-8776-5beeba85db60" providerId="ADAL" clId="{4E109F36-0607-483D-9A57-88BE85FB8070}"/>
    <pc:docChg chg="undo custSel addSld delSld modSld">
      <pc:chgData name="LUCIA GAVILAN PEDROSA" userId="ee671179-0c65-4561-8776-5beeba85db60" providerId="ADAL" clId="{4E109F36-0607-483D-9A57-88BE85FB8070}" dt="2023-11-28T11:43:39.116" v="890" actId="47"/>
      <pc:docMkLst>
        <pc:docMk/>
      </pc:docMkLst>
      <pc:sldChg chg="modSp mod">
        <pc:chgData name="LUCIA GAVILAN PEDROSA" userId="ee671179-0c65-4561-8776-5beeba85db60" providerId="ADAL" clId="{4E109F36-0607-483D-9A57-88BE85FB8070}" dt="2023-11-28T11:25:29.118" v="27" actId="20577"/>
        <pc:sldMkLst>
          <pc:docMk/>
          <pc:sldMk cId="0" sldId="256"/>
        </pc:sldMkLst>
        <pc:spChg chg="mod">
          <ac:chgData name="LUCIA GAVILAN PEDROSA" userId="ee671179-0c65-4561-8776-5beeba85db60" providerId="ADAL" clId="{4E109F36-0607-483D-9A57-88BE85FB8070}" dt="2023-11-28T11:25:29.118" v="27" actId="20577"/>
          <ac:spMkLst>
            <pc:docMk/>
            <pc:sldMk cId="0" sldId="256"/>
            <ac:spMk id="397" creationId="{00000000-0000-0000-0000-000000000000}"/>
          </ac:spMkLst>
        </pc:spChg>
        <pc:spChg chg="mod">
          <ac:chgData name="LUCIA GAVILAN PEDROSA" userId="ee671179-0c65-4561-8776-5beeba85db60" providerId="ADAL" clId="{4E109F36-0607-483D-9A57-88BE85FB8070}" dt="2023-11-28T11:25:00.885" v="1" actId="20577"/>
          <ac:spMkLst>
            <pc:docMk/>
            <pc:sldMk cId="0" sldId="256"/>
            <ac:spMk id="399" creationId="{00000000-0000-0000-0000-000000000000}"/>
          </ac:spMkLst>
        </pc:spChg>
      </pc:sldChg>
      <pc:sldChg chg="del">
        <pc:chgData name="LUCIA GAVILAN PEDROSA" userId="ee671179-0c65-4561-8776-5beeba85db60" providerId="ADAL" clId="{4E109F36-0607-483D-9A57-88BE85FB8070}" dt="2023-11-28T11:29:50.431" v="178" actId="47"/>
        <pc:sldMkLst>
          <pc:docMk/>
          <pc:sldMk cId="0" sldId="257"/>
        </pc:sldMkLst>
      </pc:sldChg>
      <pc:sldChg chg="del">
        <pc:chgData name="LUCIA GAVILAN PEDROSA" userId="ee671179-0c65-4561-8776-5beeba85db60" providerId="ADAL" clId="{4E109F36-0607-483D-9A57-88BE85FB8070}" dt="2023-11-28T11:43:34.998" v="883" actId="47"/>
        <pc:sldMkLst>
          <pc:docMk/>
          <pc:sldMk cId="0" sldId="258"/>
        </pc:sldMkLst>
      </pc:sldChg>
      <pc:sldChg chg="del">
        <pc:chgData name="LUCIA GAVILAN PEDROSA" userId="ee671179-0c65-4561-8776-5beeba85db60" providerId="ADAL" clId="{4E109F36-0607-483D-9A57-88BE85FB8070}" dt="2023-11-28T11:43:35.597" v="884" actId="47"/>
        <pc:sldMkLst>
          <pc:docMk/>
          <pc:sldMk cId="0" sldId="265"/>
        </pc:sldMkLst>
      </pc:sldChg>
      <pc:sldChg chg="modSp mod">
        <pc:chgData name="LUCIA GAVILAN PEDROSA" userId="ee671179-0c65-4561-8776-5beeba85db60" providerId="ADAL" clId="{4E109F36-0607-483D-9A57-88BE85FB8070}" dt="2023-11-28T11:29:41.471" v="176" actId="14100"/>
        <pc:sldMkLst>
          <pc:docMk/>
          <pc:sldMk cId="238382428" sldId="303"/>
        </pc:sldMkLst>
        <pc:spChg chg="mod">
          <ac:chgData name="LUCIA GAVILAN PEDROSA" userId="ee671179-0c65-4561-8776-5beeba85db60" providerId="ADAL" clId="{4E109F36-0607-483D-9A57-88BE85FB8070}" dt="2023-11-28T11:26:51.116" v="73" actId="20577"/>
          <ac:spMkLst>
            <pc:docMk/>
            <pc:sldMk cId="238382428" sldId="303"/>
            <ac:spMk id="480" creationId="{00000000-0000-0000-0000-000000000000}"/>
          </ac:spMkLst>
        </pc:spChg>
        <pc:spChg chg="mod">
          <ac:chgData name="LUCIA GAVILAN PEDROSA" userId="ee671179-0c65-4561-8776-5beeba85db60" providerId="ADAL" clId="{4E109F36-0607-483D-9A57-88BE85FB8070}" dt="2023-11-28T11:29:41.471" v="176" actId="14100"/>
          <ac:spMkLst>
            <pc:docMk/>
            <pc:sldMk cId="238382428" sldId="303"/>
            <ac:spMk id="481" creationId="{00000000-0000-0000-0000-000000000000}"/>
          </ac:spMkLst>
        </pc:spChg>
      </pc:sldChg>
      <pc:sldChg chg="del">
        <pc:chgData name="LUCIA GAVILAN PEDROSA" userId="ee671179-0c65-4561-8776-5beeba85db60" providerId="ADAL" clId="{4E109F36-0607-483D-9A57-88BE85FB8070}" dt="2023-11-28T11:43:27.003" v="876" actId="47"/>
        <pc:sldMkLst>
          <pc:docMk/>
          <pc:sldMk cId="956992896" sldId="304"/>
        </pc:sldMkLst>
      </pc:sldChg>
      <pc:sldChg chg="del">
        <pc:chgData name="LUCIA GAVILAN PEDROSA" userId="ee671179-0c65-4561-8776-5beeba85db60" providerId="ADAL" clId="{4E109F36-0607-483D-9A57-88BE85FB8070}" dt="2023-11-28T11:43:28.405" v="877" actId="47"/>
        <pc:sldMkLst>
          <pc:docMk/>
          <pc:sldMk cId="1137898664" sldId="305"/>
        </pc:sldMkLst>
      </pc:sldChg>
      <pc:sldChg chg="del">
        <pc:chgData name="LUCIA GAVILAN PEDROSA" userId="ee671179-0c65-4561-8776-5beeba85db60" providerId="ADAL" clId="{4E109F36-0607-483D-9A57-88BE85FB8070}" dt="2023-11-28T11:43:30.203" v="878" actId="47"/>
        <pc:sldMkLst>
          <pc:docMk/>
          <pc:sldMk cId="1218983595" sldId="306"/>
        </pc:sldMkLst>
      </pc:sldChg>
      <pc:sldChg chg="del">
        <pc:chgData name="LUCIA GAVILAN PEDROSA" userId="ee671179-0c65-4561-8776-5beeba85db60" providerId="ADAL" clId="{4E109F36-0607-483D-9A57-88BE85FB8070}" dt="2023-11-28T11:43:31.438" v="879" actId="47"/>
        <pc:sldMkLst>
          <pc:docMk/>
          <pc:sldMk cId="1967762851" sldId="307"/>
        </pc:sldMkLst>
      </pc:sldChg>
      <pc:sldChg chg="del">
        <pc:chgData name="LUCIA GAVILAN PEDROSA" userId="ee671179-0c65-4561-8776-5beeba85db60" providerId="ADAL" clId="{4E109F36-0607-483D-9A57-88BE85FB8070}" dt="2023-11-28T11:43:33.044" v="881" actId="47"/>
        <pc:sldMkLst>
          <pc:docMk/>
          <pc:sldMk cId="1132505277" sldId="308"/>
        </pc:sldMkLst>
      </pc:sldChg>
      <pc:sldChg chg="del">
        <pc:chgData name="LUCIA GAVILAN PEDROSA" userId="ee671179-0c65-4561-8776-5beeba85db60" providerId="ADAL" clId="{4E109F36-0607-483D-9A57-88BE85FB8070}" dt="2023-11-28T11:43:32.271" v="880" actId="47"/>
        <pc:sldMkLst>
          <pc:docMk/>
          <pc:sldMk cId="524537617" sldId="309"/>
        </pc:sldMkLst>
      </pc:sldChg>
      <pc:sldChg chg="del">
        <pc:chgData name="LUCIA GAVILAN PEDROSA" userId="ee671179-0c65-4561-8776-5beeba85db60" providerId="ADAL" clId="{4E109F36-0607-483D-9A57-88BE85FB8070}" dt="2023-11-28T11:43:33.814" v="882" actId="47"/>
        <pc:sldMkLst>
          <pc:docMk/>
          <pc:sldMk cId="3362694549" sldId="310"/>
        </pc:sldMkLst>
      </pc:sldChg>
      <pc:sldChg chg="del">
        <pc:chgData name="LUCIA GAVILAN PEDROSA" userId="ee671179-0c65-4561-8776-5beeba85db60" providerId="ADAL" clId="{4E109F36-0607-483D-9A57-88BE85FB8070}" dt="2023-11-28T11:43:36.115" v="885" actId="47"/>
        <pc:sldMkLst>
          <pc:docMk/>
          <pc:sldMk cId="428321219" sldId="313"/>
        </pc:sldMkLst>
      </pc:sldChg>
      <pc:sldChg chg="del">
        <pc:chgData name="LUCIA GAVILAN PEDROSA" userId="ee671179-0c65-4561-8776-5beeba85db60" providerId="ADAL" clId="{4E109F36-0607-483D-9A57-88BE85FB8070}" dt="2023-11-28T11:43:36.680" v="886" actId="47"/>
        <pc:sldMkLst>
          <pc:docMk/>
          <pc:sldMk cId="3991584695" sldId="314"/>
        </pc:sldMkLst>
      </pc:sldChg>
      <pc:sldChg chg="del">
        <pc:chgData name="LUCIA GAVILAN PEDROSA" userId="ee671179-0c65-4561-8776-5beeba85db60" providerId="ADAL" clId="{4E109F36-0607-483D-9A57-88BE85FB8070}" dt="2023-11-28T11:43:37.190" v="887" actId="47"/>
        <pc:sldMkLst>
          <pc:docMk/>
          <pc:sldMk cId="1139558602" sldId="315"/>
        </pc:sldMkLst>
      </pc:sldChg>
      <pc:sldChg chg="del">
        <pc:chgData name="LUCIA GAVILAN PEDROSA" userId="ee671179-0c65-4561-8776-5beeba85db60" providerId="ADAL" clId="{4E109F36-0607-483D-9A57-88BE85FB8070}" dt="2023-11-28T11:43:37.918" v="888" actId="47"/>
        <pc:sldMkLst>
          <pc:docMk/>
          <pc:sldMk cId="3090875784" sldId="316"/>
        </pc:sldMkLst>
      </pc:sldChg>
      <pc:sldChg chg="del">
        <pc:chgData name="LUCIA GAVILAN PEDROSA" userId="ee671179-0c65-4561-8776-5beeba85db60" providerId="ADAL" clId="{4E109F36-0607-483D-9A57-88BE85FB8070}" dt="2023-11-28T11:43:38.426" v="889" actId="47"/>
        <pc:sldMkLst>
          <pc:docMk/>
          <pc:sldMk cId="4199613034" sldId="317"/>
        </pc:sldMkLst>
      </pc:sldChg>
      <pc:sldChg chg="del">
        <pc:chgData name="LUCIA GAVILAN PEDROSA" userId="ee671179-0c65-4561-8776-5beeba85db60" providerId="ADAL" clId="{4E109F36-0607-483D-9A57-88BE85FB8070}" dt="2023-11-28T11:43:39.116" v="890" actId="47"/>
        <pc:sldMkLst>
          <pc:docMk/>
          <pc:sldMk cId="1177705470" sldId="319"/>
        </pc:sldMkLst>
      </pc:sldChg>
      <pc:sldChg chg="modSp add mod">
        <pc:chgData name="LUCIA GAVILAN PEDROSA" userId="ee671179-0c65-4561-8776-5beeba85db60" providerId="ADAL" clId="{4E109F36-0607-483D-9A57-88BE85FB8070}" dt="2023-11-28T11:38:33.318" v="694" actId="20577"/>
        <pc:sldMkLst>
          <pc:docMk/>
          <pc:sldMk cId="863457321" sldId="320"/>
        </pc:sldMkLst>
        <pc:spChg chg="mod">
          <ac:chgData name="LUCIA GAVILAN PEDROSA" userId="ee671179-0c65-4561-8776-5beeba85db60" providerId="ADAL" clId="{4E109F36-0607-483D-9A57-88BE85FB8070}" dt="2023-11-28T11:38:33.318" v="694" actId="20577"/>
          <ac:spMkLst>
            <pc:docMk/>
            <pc:sldMk cId="863457321" sldId="320"/>
            <ac:spMk id="481" creationId="{00000000-0000-0000-0000-000000000000}"/>
          </ac:spMkLst>
        </pc:spChg>
      </pc:sldChg>
      <pc:sldChg chg="modSp add mod">
        <pc:chgData name="LUCIA GAVILAN PEDROSA" userId="ee671179-0c65-4561-8776-5beeba85db60" providerId="ADAL" clId="{4E109F36-0607-483D-9A57-88BE85FB8070}" dt="2023-11-28T11:43:21.784" v="875" actId="255"/>
        <pc:sldMkLst>
          <pc:docMk/>
          <pc:sldMk cId="2006443838" sldId="321"/>
        </pc:sldMkLst>
        <pc:spChg chg="mod">
          <ac:chgData name="LUCIA GAVILAN PEDROSA" userId="ee671179-0c65-4561-8776-5beeba85db60" providerId="ADAL" clId="{4E109F36-0607-483D-9A57-88BE85FB8070}" dt="2023-11-28T11:43:21.784" v="875" actId="255"/>
          <ac:spMkLst>
            <pc:docMk/>
            <pc:sldMk cId="2006443838" sldId="321"/>
            <ac:spMk id="481" creationId="{00000000-0000-0000-0000-000000000000}"/>
          </ac:spMkLst>
        </pc:spChg>
      </pc:sldChg>
      <pc:sldChg chg="modSp add mod">
        <pc:chgData name="LUCIA GAVILAN PEDROSA" userId="ee671179-0c65-4561-8776-5beeba85db60" providerId="ADAL" clId="{4E109F36-0607-483D-9A57-88BE85FB8070}" dt="2023-11-28T11:43:15.249" v="874" actId="20577"/>
        <pc:sldMkLst>
          <pc:docMk/>
          <pc:sldMk cId="544327395" sldId="322"/>
        </pc:sldMkLst>
        <pc:spChg chg="mod">
          <ac:chgData name="LUCIA GAVILAN PEDROSA" userId="ee671179-0c65-4561-8776-5beeba85db60" providerId="ADAL" clId="{4E109F36-0607-483D-9A57-88BE85FB8070}" dt="2023-11-28T11:43:15.249" v="874" actId="20577"/>
          <ac:spMkLst>
            <pc:docMk/>
            <pc:sldMk cId="544327395" sldId="322"/>
            <ac:spMk id="481" creationId="{00000000-0000-0000-0000-000000000000}"/>
          </ac:spMkLst>
        </pc:spChg>
      </pc:sldChg>
      <pc:sldMasterChg chg="delSldLayout">
        <pc:chgData name="LUCIA GAVILAN PEDROSA" userId="ee671179-0c65-4561-8776-5beeba85db60" providerId="ADAL" clId="{4E109F36-0607-483D-9A57-88BE85FB8070}" dt="2023-11-28T11:43:35.597" v="884" actId="47"/>
        <pc:sldMasterMkLst>
          <pc:docMk/>
          <pc:sldMasterMk cId="0" sldId="2147483676"/>
        </pc:sldMasterMkLst>
        <pc:sldLayoutChg chg="del">
          <pc:chgData name="LUCIA GAVILAN PEDROSA" userId="ee671179-0c65-4561-8776-5beeba85db60" providerId="ADAL" clId="{4E109F36-0607-483D-9A57-88BE85FB8070}" dt="2023-11-28T11:43:35.597" v="884" actId="47"/>
          <pc:sldLayoutMkLst>
            <pc:docMk/>
            <pc:sldMasterMk cId="0" sldId="2147483676"/>
            <pc:sldLayoutMk cId="0" sldId="2147483651"/>
          </pc:sldLayoutMkLst>
        </pc:sldLayoutChg>
        <pc:sldLayoutChg chg="del">
          <pc:chgData name="LUCIA GAVILAN PEDROSA" userId="ee671179-0c65-4561-8776-5beeba85db60" providerId="ADAL" clId="{4E109F36-0607-483D-9A57-88BE85FB8070}" dt="2023-11-28T11:43:34.998" v="883" actId="47"/>
          <pc:sldLayoutMkLst>
            <pc:docMk/>
            <pc:sldMasterMk cId="0" sldId="2147483676"/>
            <pc:sldLayoutMk cId="0" sldId="2147483663"/>
          </pc:sldLayoutMkLst>
        </pc:sldLayoutChg>
      </pc:sldMasterChg>
    </pc:docChg>
  </pc:docChgLst>
  <pc:docChgLst>
    <pc:chgData name="LUCIA GAVILAN PEDROSA" userId="ee671179-0c65-4561-8776-5beeba85db60" providerId="ADAL" clId="{AFE790A6-6FF4-40EC-B41A-A6A4F5D2965A}"/>
    <pc:docChg chg="undo custSel addSld delSld modSld sldOrd delMainMaster">
      <pc:chgData name="LUCIA GAVILAN PEDROSA" userId="ee671179-0c65-4561-8776-5beeba85db60" providerId="ADAL" clId="{AFE790A6-6FF4-40EC-B41A-A6A4F5D2965A}" dt="2023-11-26T16:12:21.951" v="5637" actId="47"/>
      <pc:docMkLst>
        <pc:docMk/>
      </pc:docMkLst>
      <pc:sldChg chg="modSp mod">
        <pc:chgData name="LUCIA GAVILAN PEDROSA" userId="ee671179-0c65-4561-8776-5beeba85db60" providerId="ADAL" clId="{AFE790A6-6FF4-40EC-B41A-A6A4F5D2965A}" dt="2023-11-24T10:34:18.495" v="2161" actId="20577"/>
        <pc:sldMkLst>
          <pc:docMk/>
          <pc:sldMk cId="0" sldId="256"/>
        </pc:sldMkLst>
        <pc:spChg chg="mod">
          <ac:chgData name="LUCIA GAVILAN PEDROSA" userId="ee671179-0c65-4561-8776-5beeba85db60" providerId="ADAL" clId="{AFE790A6-6FF4-40EC-B41A-A6A4F5D2965A}" dt="2023-11-24T10:34:18.495" v="2161" actId="20577"/>
          <ac:spMkLst>
            <pc:docMk/>
            <pc:sldMk cId="0" sldId="256"/>
            <ac:spMk id="397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4T09:50:10.132" v="240" actId="14100"/>
          <ac:spMkLst>
            <pc:docMk/>
            <pc:sldMk cId="0" sldId="256"/>
            <ac:spMk id="398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4T09:45:37.800" v="75" actId="20577"/>
          <ac:spMkLst>
            <pc:docMk/>
            <pc:sldMk cId="0" sldId="256"/>
            <ac:spMk id="399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4T09:51:21.674" v="359" actId="14100"/>
          <ac:spMkLst>
            <pc:docMk/>
            <pc:sldMk cId="0" sldId="256"/>
            <ac:spMk id="455" creationId="{00000000-0000-0000-0000-000000000000}"/>
          </ac:spMkLst>
        </pc:spChg>
      </pc:sldChg>
      <pc:sldChg chg="addSp delSp modSp mod">
        <pc:chgData name="LUCIA GAVILAN PEDROSA" userId="ee671179-0c65-4561-8776-5beeba85db60" providerId="ADAL" clId="{AFE790A6-6FF4-40EC-B41A-A6A4F5D2965A}" dt="2023-11-24T10:30:15.620" v="1908" actId="14100"/>
        <pc:sldMkLst>
          <pc:docMk/>
          <pc:sldMk cId="0" sldId="257"/>
        </pc:sldMkLst>
        <pc:spChg chg="add mod topLvl">
          <ac:chgData name="LUCIA GAVILAN PEDROSA" userId="ee671179-0c65-4561-8776-5beeba85db60" providerId="ADAL" clId="{AFE790A6-6FF4-40EC-B41A-A6A4F5D2965A}" dt="2023-11-24T10:06:31.206" v="515" actId="1076"/>
          <ac:spMkLst>
            <pc:docMk/>
            <pc:sldMk cId="0" sldId="257"/>
            <ac:spMk id="3" creationId="{47EDB6FE-D41A-80D1-D24D-3E7F9A41F58E}"/>
          </ac:spMkLst>
        </pc:spChg>
        <pc:spChg chg="add mod">
          <ac:chgData name="LUCIA GAVILAN PEDROSA" userId="ee671179-0c65-4561-8776-5beeba85db60" providerId="ADAL" clId="{AFE790A6-6FF4-40EC-B41A-A6A4F5D2965A}" dt="2023-11-24T10:23:16.107" v="1348"/>
          <ac:spMkLst>
            <pc:docMk/>
            <pc:sldMk cId="0" sldId="257"/>
            <ac:spMk id="9" creationId="{ADC06307-5203-064F-F733-C2CFEB438087}"/>
          </ac:spMkLst>
        </pc:spChg>
        <pc:spChg chg="mod">
          <ac:chgData name="LUCIA GAVILAN PEDROSA" userId="ee671179-0c65-4561-8776-5beeba85db60" providerId="ADAL" clId="{AFE790A6-6FF4-40EC-B41A-A6A4F5D2965A}" dt="2023-11-24T09:50:52.144" v="309" actId="20577"/>
          <ac:spMkLst>
            <pc:docMk/>
            <pc:sldMk cId="0" sldId="257"/>
            <ac:spMk id="464" creationId="{00000000-0000-0000-0000-000000000000}"/>
          </ac:spMkLst>
        </pc:spChg>
        <pc:spChg chg="del">
          <ac:chgData name="LUCIA GAVILAN PEDROSA" userId="ee671179-0c65-4561-8776-5beeba85db60" providerId="ADAL" clId="{AFE790A6-6FF4-40EC-B41A-A6A4F5D2965A}" dt="2023-11-24T10:23:15.278" v="1347" actId="478"/>
          <ac:spMkLst>
            <pc:docMk/>
            <pc:sldMk cId="0" sldId="257"/>
            <ac:spMk id="479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4T09:56:24.301" v="411" actId="1076"/>
          <ac:spMkLst>
            <pc:docMk/>
            <pc:sldMk cId="0" sldId="257"/>
            <ac:spMk id="480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4T10:00:02.251" v="446" actId="403"/>
          <ac:spMkLst>
            <pc:docMk/>
            <pc:sldMk cId="0" sldId="257"/>
            <ac:spMk id="481" creationId="{00000000-0000-0000-0000-000000000000}"/>
          </ac:spMkLst>
        </pc:spChg>
        <pc:grpChg chg="add del mod">
          <ac:chgData name="LUCIA GAVILAN PEDROSA" userId="ee671179-0c65-4561-8776-5beeba85db60" providerId="ADAL" clId="{AFE790A6-6FF4-40EC-B41A-A6A4F5D2965A}" dt="2023-11-24T10:00:25.338" v="448" actId="165"/>
          <ac:grpSpMkLst>
            <pc:docMk/>
            <pc:sldMk cId="0" sldId="257"/>
            <ac:grpSpMk id="4" creationId="{7093EA74-A2CC-9F07-9D9A-CECDEE2DCE15}"/>
          </ac:grpSpMkLst>
        </pc:grpChg>
        <pc:picChg chg="add mod topLvl modCrop">
          <ac:chgData name="LUCIA GAVILAN PEDROSA" userId="ee671179-0c65-4561-8776-5beeba85db60" providerId="ADAL" clId="{AFE790A6-6FF4-40EC-B41A-A6A4F5D2965A}" dt="2023-11-24T10:30:15.620" v="1908" actId="14100"/>
          <ac:picMkLst>
            <pc:docMk/>
            <pc:sldMk cId="0" sldId="257"/>
            <ac:picMk id="2" creationId="{3C4613E0-2DF8-6FF3-4D28-6510101C6479}"/>
          </ac:picMkLst>
        </pc:picChg>
        <pc:cxnChg chg="add del">
          <ac:chgData name="LUCIA GAVILAN PEDROSA" userId="ee671179-0c65-4561-8776-5beeba85db60" providerId="ADAL" clId="{AFE790A6-6FF4-40EC-B41A-A6A4F5D2965A}" dt="2023-11-24T10:00:47.769" v="451" actId="478"/>
          <ac:cxnSpMkLst>
            <pc:docMk/>
            <pc:sldMk cId="0" sldId="257"/>
            <ac:cxnSpMk id="6" creationId="{CD2C56C2-C062-60EA-8FDB-9C6FD4ADD2A5}"/>
          </ac:cxnSpMkLst>
        </pc:cxnChg>
        <pc:cxnChg chg="add mod">
          <ac:chgData name="LUCIA GAVILAN PEDROSA" userId="ee671179-0c65-4561-8776-5beeba85db60" providerId="ADAL" clId="{AFE790A6-6FF4-40EC-B41A-A6A4F5D2965A}" dt="2023-11-24T10:06:35.017" v="516" actId="1076"/>
          <ac:cxnSpMkLst>
            <pc:docMk/>
            <pc:sldMk cId="0" sldId="257"/>
            <ac:cxnSpMk id="8" creationId="{751017DC-AE8C-1C91-B138-C5D61C39F2AE}"/>
          </ac:cxnSpMkLst>
        </pc:cxnChg>
      </pc:sldChg>
      <pc:sldChg chg="addSp delSp modSp mod">
        <pc:chgData name="LUCIA GAVILAN PEDROSA" userId="ee671179-0c65-4561-8776-5beeba85db60" providerId="ADAL" clId="{AFE790A6-6FF4-40EC-B41A-A6A4F5D2965A}" dt="2023-11-26T12:33:09.444" v="2165" actId="478"/>
        <pc:sldMkLst>
          <pc:docMk/>
          <pc:sldMk cId="0" sldId="258"/>
        </pc:sldMkLst>
        <pc:spChg chg="add del mod">
          <ac:chgData name="LUCIA GAVILAN PEDROSA" userId="ee671179-0c65-4561-8776-5beeba85db60" providerId="ADAL" clId="{AFE790A6-6FF4-40EC-B41A-A6A4F5D2965A}" dt="2023-11-24T10:31:29.790" v="1948" actId="478"/>
          <ac:spMkLst>
            <pc:docMk/>
            <pc:sldMk cId="0" sldId="258"/>
            <ac:spMk id="3" creationId="{1E6FE131-10D2-8C87-88F9-7687E3F8774F}"/>
          </ac:spMkLst>
        </pc:spChg>
        <pc:spChg chg="add mod">
          <ac:chgData name="LUCIA GAVILAN PEDROSA" userId="ee671179-0c65-4561-8776-5beeba85db60" providerId="ADAL" clId="{AFE790A6-6FF4-40EC-B41A-A6A4F5D2965A}" dt="2023-11-24T10:30:40.622" v="1910"/>
          <ac:spMkLst>
            <pc:docMk/>
            <pc:sldMk cId="0" sldId="258"/>
            <ac:spMk id="4" creationId="{72B5E38C-9D18-3D4C-F456-F8C36DFE0FDC}"/>
          </ac:spMkLst>
        </pc:spChg>
        <pc:spChg chg="add mod">
          <ac:chgData name="LUCIA GAVILAN PEDROSA" userId="ee671179-0c65-4561-8776-5beeba85db60" providerId="ADAL" clId="{AFE790A6-6FF4-40EC-B41A-A6A4F5D2965A}" dt="2023-11-24T10:30:47.933" v="1912"/>
          <ac:spMkLst>
            <pc:docMk/>
            <pc:sldMk cId="0" sldId="258"/>
            <ac:spMk id="5" creationId="{BC4FA3D0-23A6-5BE8-3F2E-925FFD808271}"/>
          </ac:spMkLst>
        </pc:spChg>
        <pc:spChg chg="del">
          <ac:chgData name="LUCIA GAVILAN PEDROSA" userId="ee671179-0c65-4561-8776-5beeba85db60" providerId="ADAL" clId="{AFE790A6-6FF4-40EC-B41A-A6A4F5D2965A}" dt="2023-11-24T10:30:40.282" v="1909" actId="478"/>
          <ac:spMkLst>
            <pc:docMk/>
            <pc:sldMk cId="0" sldId="258"/>
            <ac:spMk id="494" creationId="{00000000-0000-0000-0000-000000000000}"/>
          </ac:spMkLst>
        </pc:spChg>
        <pc:spChg chg="del">
          <ac:chgData name="LUCIA GAVILAN PEDROSA" userId="ee671179-0c65-4561-8776-5beeba85db60" providerId="ADAL" clId="{AFE790A6-6FF4-40EC-B41A-A6A4F5D2965A}" dt="2023-11-24T10:30:47.500" v="1911" actId="478"/>
          <ac:spMkLst>
            <pc:docMk/>
            <pc:sldMk cId="0" sldId="258"/>
            <ac:spMk id="509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4T10:32:39.504" v="2158" actId="1076"/>
          <ac:spMkLst>
            <pc:docMk/>
            <pc:sldMk cId="0" sldId="258"/>
            <ac:spMk id="512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4T10:32:36.797" v="2157" actId="1076"/>
          <ac:spMkLst>
            <pc:docMk/>
            <pc:sldMk cId="0" sldId="258"/>
            <ac:spMk id="513" creationId="{00000000-0000-0000-0000-000000000000}"/>
          </ac:spMkLst>
        </pc:spChg>
        <pc:grpChg chg="del">
          <ac:chgData name="LUCIA GAVILAN PEDROSA" userId="ee671179-0c65-4561-8776-5beeba85db60" providerId="ADAL" clId="{AFE790A6-6FF4-40EC-B41A-A6A4F5D2965A}" dt="2023-11-24T10:31:23.517" v="1946" actId="478"/>
          <ac:grpSpMkLst>
            <pc:docMk/>
            <pc:sldMk cId="0" sldId="258"/>
            <ac:grpSpMk id="514" creationId="{00000000-0000-0000-0000-000000000000}"/>
          </ac:grpSpMkLst>
        </pc:grpChg>
        <pc:grpChg chg="del">
          <ac:chgData name="LUCIA GAVILAN PEDROSA" userId="ee671179-0c65-4561-8776-5beeba85db60" providerId="ADAL" clId="{AFE790A6-6FF4-40EC-B41A-A6A4F5D2965A}" dt="2023-11-24T10:31:32.273" v="1949" actId="478"/>
          <ac:grpSpMkLst>
            <pc:docMk/>
            <pc:sldMk cId="0" sldId="258"/>
            <ac:grpSpMk id="517" creationId="{00000000-0000-0000-0000-000000000000}"/>
          </ac:grpSpMkLst>
        </pc:grpChg>
        <pc:picChg chg="add del">
          <ac:chgData name="LUCIA GAVILAN PEDROSA" userId="ee671179-0c65-4561-8776-5beeba85db60" providerId="ADAL" clId="{AFE790A6-6FF4-40EC-B41A-A6A4F5D2965A}" dt="2023-11-26T12:33:04.522" v="2163" actId="478"/>
          <ac:picMkLst>
            <pc:docMk/>
            <pc:sldMk cId="0" sldId="258"/>
            <ac:picMk id="3" creationId="{577C3FD7-7E2D-3C2E-7C05-0C8514BB83CB}"/>
          </ac:picMkLst>
        </pc:picChg>
        <pc:picChg chg="add del">
          <ac:chgData name="LUCIA GAVILAN PEDROSA" userId="ee671179-0c65-4561-8776-5beeba85db60" providerId="ADAL" clId="{AFE790A6-6FF4-40EC-B41A-A6A4F5D2965A}" dt="2023-11-26T12:33:09.444" v="2165" actId="478"/>
          <ac:picMkLst>
            <pc:docMk/>
            <pc:sldMk cId="0" sldId="258"/>
            <ac:picMk id="7" creationId="{9E776C47-4026-EA24-3B5A-50DD995408B9}"/>
          </ac:picMkLst>
        </pc:picChg>
        <pc:cxnChg chg="mod">
          <ac:chgData name="LUCIA GAVILAN PEDROSA" userId="ee671179-0c65-4561-8776-5beeba85db60" providerId="ADAL" clId="{AFE790A6-6FF4-40EC-B41A-A6A4F5D2965A}" dt="2023-11-24T10:32:48.684" v="2159" actId="208"/>
          <ac:cxnSpMkLst>
            <pc:docMk/>
            <pc:sldMk cId="0" sldId="258"/>
            <ac:cxnSpMk id="520" creationId="{00000000-0000-0000-0000-000000000000}"/>
          </ac:cxnSpMkLst>
        </pc:cxnChg>
        <pc:cxnChg chg="mod">
          <ac:chgData name="LUCIA GAVILAN PEDROSA" userId="ee671179-0c65-4561-8776-5beeba85db60" providerId="ADAL" clId="{AFE790A6-6FF4-40EC-B41A-A6A4F5D2965A}" dt="2023-11-24T10:32:51.732" v="2160" actId="208"/>
          <ac:cxnSpMkLst>
            <pc:docMk/>
            <pc:sldMk cId="0" sldId="258"/>
            <ac:cxnSpMk id="521" creationId="{00000000-0000-0000-0000-000000000000}"/>
          </ac:cxnSpMkLst>
        </pc:cxnChg>
      </pc:sldChg>
      <pc:sldChg chg="del">
        <pc:chgData name="LUCIA GAVILAN PEDROSA" userId="ee671179-0c65-4561-8776-5beeba85db60" providerId="ADAL" clId="{AFE790A6-6FF4-40EC-B41A-A6A4F5D2965A}" dt="2023-11-26T15:59:16.708" v="5158" actId="47"/>
        <pc:sldMkLst>
          <pc:docMk/>
          <pc:sldMk cId="0" sldId="259"/>
        </pc:sldMkLst>
      </pc:sldChg>
      <pc:sldChg chg="del">
        <pc:chgData name="LUCIA GAVILAN PEDROSA" userId="ee671179-0c65-4561-8776-5beeba85db60" providerId="ADAL" clId="{AFE790A6-6FF4-40EC-B41A-A6A4F5D2965A}" dt="2023-11-26T15:59:19.889" v="5159" actId="47"/>
        <pc:sldMkLst>
          <pc:docMk/>
          <pc:sldMk cId="0" sldId="260"/>
        </pc:sldMkLst>
      </pc:sldChg>
      <pc:sldChg chg="del">
        <pc:chgData name="LUCIA GAVILAN PEDROSA" userId="ee671179-0c65-4561-8776-5beeba85db60" providerId="ADAL" clId="{AFE790A6-6FF4-40EC-B41A-A6A4F5D2965A}" dt="2023-11-26T15:59:20.757" v="5160" actId="47"/>
        <pc:sldMkLst>
          <pc:docMk/>
          <pc:sldMk cId="0" sldId="261"/>
        </pc:sldMkLst>
      </pc:sldChg>
      <pc:sldChg chg="del">
        <pc:chgData name="LUCIA GAVILAN PEDROSA" userId="ee671179-0c65-4561-8776-5beeba85db60" providerId="ADAL" clId="{AFE790A6-6FF4-40EC-B41A-A6A4F5D2965A}" dt="2023-11-26T15:59:21.729" v="5161" actId="47"/>
        <pc:sldMkLst>
          <pc:docMk/>
          <pc:sldMk cId="0" sldId="262"/>
        </pc:sldMkLst>
      </pc:sldChg>
      <pc:sldChg chg="del">
        <pc:chgData name="LUCIA GAVILAN PEDROSA" userId="ee671179-0c65-4561-8776-5beeba85db60" providerId="ADAL" clId="{AFE790A6-6FF4-40EC-B41A-A6A4F5D2965A}" dt="2023-11-26T15:59:22.727" v="5162" actId="47"/>
        <pc:sldMkLst>
          <pc:docMk/>
          <pc:sldMk cId="0" sldId="263"/>
        </pc:sldMkLst>
      </pc:sldChg>
      <pc:sldChg chg="del">
        <pc:chgData name="LUCIA GAVILAN PEDROSA" userId="ee671179-0c65-4561-8776-5beeba85db60" providerId="ADAL" clId="{AFE790A6-6FF4-40EC-B41A-A6A4F5D2965A}" dt="2023-11-26T15:59:23.867" v="5163" actId="47"/>
        <pc:sldMkLst>
          <pc:docMk/>
          <pc:sldMk cId="0" sldId="264"/>
        </pc:sldMkLst>
      </pc:sldChg>
      <pc:sldChg chg="addSp delSp modSp add del mod ord modNotes">
        <pc:chgData name="LUCIA GAVILAN PEDROSA" userId="ee671179-0c65-4561-8776-5beeba85db60" providerId="ADAL" clId="{AFE790A6-6FF4-40EC-B41A-A6A4F5D2965A}" dt="2023-11-26T12:54:27.545" v="3432" actId="1076"/>
        <pc:sldMkLst>
          <pc:docMk/>
          <pc:sldMk cId="0" sldId="265"/>
        </pc:sldMkLst>
        <pc:spChg chg="add mod">
          <ac:chgData name="LUCIA GAVILAN PEDROSA" userId="ee671179-0c65-4561-8776-5beeba85db60" providerId="ADAL" clId="{AFE790A6-6FF4-40EC-B41A-A6A4F5D2965A}" dt="2023-11-26T12:49:01.663" v="3194" actId="113"/>
          <ac:spMkLst>
            <pc:docMk/>
            <pc:sldMk cId="0" sldId="265"/>
            <ac:spMk id="2" creationId="{EF8CD1F7-515E-FB57-2271-6A978CEAFBFA}"/>
          </ac:spMkLst>
        </pc:spChg>
        <pc:spChg chg="add del mod">
          <ac:chgData name="LUCIA GAVILAN PEDROSA" userId="ee671179-0c65-4561-8776-5beeba85db60" providerId="ADAL" clId="{AFE790A6-6FF4-40EC-B41A-A6A4F5D2965A}" dt="2023-11-26T12:49:21.631" v="3197" actId="478"/>
          <ac:spMkLst>
            <pc:docMk/>
            <pc:sldMk cId="0" sldId="265"/>
            <ac:spMk id="4" creationId="{4142D59E-7B67-DE6A-CA01-A4B4040E3CE2}"/>
          </ac:spMkLst>
        </pc:spChg>
        <pc:spChg chg="add mod">
          <ac:chgData name="LUCIA GAVILAN PEDROSA" userId="ee671179-0c65-4561-8776-5beeba85db60" providerId="ADAL" clId="{AFE790A6-6FF4-40EC-B41A-A6A4F5D2965A}" dt="2023-11-26T12:49:16.690" v="3196"/>
          <ac:spMkLst>
            <pc:docMk/>
            <pc:sldMk cId="0" sldId="265"/>
            <ac:spMk id="5" creationId="{A245A5C8-9A2F-B520-9E7A-EE1E360D0836}"/>
          </ac:spMkLst>
        </pc:spChg>
        <pc:spChg chg="mod">
          <ac:chgData name="LUCIA GAVILAN PEDROSA" userId="ee671179-0c65-4561-8776-5beeba85db60" providerId="ADAL" clId="{AFE790A6-6FF4-40EC-B41A-A6A4F5D2965A}" dt="2023-11-26T12:46:02.916" v="3186" actId="1076"/>
          <ac:spMkLst>
            <pc:docMk/>
            <pc:sldMk cId="0" sldId="265"/>
            <ac:spMk id="877" creationId="{00000000-0000-0000-0000-000000000000}"/>
          </ac:spMkLst>
        </pc:spChg>
        <pc:spChg chg="del">
          <ac:chgData name="LUCIA GAVILAN PEDROSA" userId="ee671179-0c65-4561-8776-5beeba85db60" providerId="ADAL" clId="{AFE790A6-6FF4-40EC-B41A-A6A4F5D2965A}" dt="2023-11-26T12:49:16.253" v="3195" actId="478"/>
          <ac:spMkLst>
            <pc:docMk/>
            <pc:sldMk cId="0" sldId="265"/>
            <ac:spMk id="892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6T12:54:27.545" v="3432" actId="1076"/>
          <ac:spMkLst>
            <pc:docMk/>
            <pc:sldMk cId="0" sldId="265"/>
            <ac:spMk id="893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6T12:35:43.052" v="2358" actId="1076"/>
          <ac:spMkLst>
            <pc:docMk/>
            <pc:sldMk cId="0" sldId="265"/>
            <ac:spMk id="894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6T12:46:21.420" v="3189" actId="1076"/>
          <ac:spMkLst>
            <pc:docMk/>
            <pc:sldMk cId="0" sldId="265"/>
            <ac:spMk id="895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6T12:34:19.157" v="2227" actId="20577"/>
          <ac:spMkLst>
            <pc:docMk/>
            <pc:sldMk cId="0" sldId="265"/>
            <ac:spMk id="896" creationId="{00000000-0000-0000-0000-000000000000}"/>
          </ac:spMkLst>
        </pc:spChg>
        <pc:spChg chg="del">
          <ac:chgData name="LUCIA GAVILAN PEDROSA" userId="ee671179-0c65-4561-8776-5beeba85db60" providerId="ADAL" clId="{AFE790A6-6FF4-40EC-B41A-A6A4F5D2965A}" dt="2023-11-26T12:48:57.372" v="3191" actId="478"/>
          <ac:spMkLst>
            <pc:docMk/>
            <pc:sldMk cId="0" sldId="265"/>
            <ac:spMk id="936" creationId="{00000000-0000-0000-0000-000000000000}"/>
          </ac:spMkLst>
        </pc:spChg>
        <pc:grpChg chg="del">
          <ac:chgData name="LUCIA GAVILAN PEDROSA" userId="ee671179-0c65-4561-8776-5beeba85db60" providerId="ADAL" clId="{AFE790A6-6FF4-40EC-B41A-A6A4F5D2965A}" dt="2023-11-26T12:35:36.291" v="2355" actId="478"/>
          <ac:grpSpMkLst>
            <pc:docMk/>
            <pc:sldMk cId="0" sldId="265"/>
            <ac:grpSpMk id="874" creationId="{00000000-0000-0000-0000-000000000000}"/>
          </ac:grpSpMkLst>
        </pc:grpChg>
        <pc:grpChg chg="del">
          <ac:chgData name="LUCIA GAVILAN PEDROSA" userId="ee671179-0c65-4561-8776-5beeba85db60" providerId="ADAL" clId="{AFE790A6-6FF4-40EC-B41A-A6A4F5D2965A}" dt="2023-11-26T12:35:35.334" v="2354" actId="478"/>
          <ac:grpSpMkLst>
            <pc:docMk/>
            <pc:sldMk cId="0" sldId="265"/>
            <ac:grpSpMk id="897" creationId="{00000000-0000-0000-0000-000000000000}"/>
          </ac:grpSpMkLst>
        </pc:grpChg>
        <pc:grpChg chg="del">
          <ac:chgData name="LUCIA GAVILAN PEDROSA" userId="ee671179-0c65-4561-8776-5beeba85db60" providerId="ADAL" clId="{AFE790A6-6FF4-40EC-B41A-A6A4F5D2965A}" dt="2023-11-26T12:35:38.299" v="2357" actId="478"/>
          <ac:grpSpMkLst>
            <pc:docMk/>
            <pc:sldMk cId="0" sldId="265"/>
            <ac:grpSpMk id="902" creationId="{00000000-0000-0000-0000-000000000000}"/>
          </ac:grpSpMkLst>
        </pc:grpChg>
        <pc:grpChg chg="del">
          <ac:chgData name="LUCIA GAVILAN PEDROSA" userId="ee671179-0c65-4561-8776-5beeba85db60" providerId="ADAL" clId="{AFE790A6-6FF4-40EC-B41A-A6A4F5D2965A}" dt="2023-11-26T12:35:37.508" v="2356" actId="478"/>
          <ac:grpSpMkLst>
            <pc:docMk/>
            <pc:sldMk cId="0" sldId="265"/>
            <ac:grpSpMk id="905" creationId="{00000000-0000-0000-0000-000000000000}"/>
          </ac:grpSpMkLst>
        </pc:grpChg>
      </pc:sldChg>
      <pc:sldChg chg="del">
        <pc:chgData name="LUCIA GAVILAN PEDROSA" userId="ee671179-0c65-4561-8776-5beeba85db60" providerId="ADAL" clId="{AFE790A6-6FF4-40EC-B41A-A6A4F5D2965A}" dt="2023-11-26T15:59:26.479" v="5165" actId="47"/>
        <pc:sldMkLst>
          <pc:docMk/>
          <pc:sldMk cId="0" sldId="266"/>
        </pc:sldMkLst>
      </pc:sldChg>
      <pc:sldChg chg="del">
        <pc:chgData name="LUCIA GAVILAN PEDROSA" userId="ee671179-0c65-4561-8776-5beeba85db60" providerId="ADAL" clId="{AFE790A6-6FF4-40EC-B41A-A6A4F5D2965A}" dt="2023-11-26T15:59:27.254" v="5166" actId="47"/>
        <pc:sldMkLst>
          <pc:docMk/>
          <pc:sldMk cId="0" sldId="267"/>
        </pc:sldMkLst>
      </pc:sldChg>
      <pc:sldChg chg="del">
        <pc:chgData name="LUCIA GAVILAN PEDROSA" userId="ee671179-0c65-4561-8776-5beeba85db60" providerId="ADAL" clId="{AFE790A6-6FF4-40EC-B41A-A6A4F5D2965A}" dt="2023-11-26T15:59:27.936" v="5167" actId="47"/>
        <pc:sldMkLst>
          <pc:docMk/>
          <pc:sldMk cId="0" sldId="268"/>
        </pc:sldMkLst>
      </pc:sldChg>
      <pc:sldChg chg="del">
        <pc:chgData name="LUCIA GAVILAN PEDROSA" userId="ee671179-0c65-4561-8776-5beeba85db60" providerId="ADAL" clId="{AFE790A6-6FF4-40EC-B41A-A6A4F5D2965A}" dt="2023-11-26T15:59:28.501" v="5168" actId="47"/>
        <pc:sldMkLst>
          <pc:docMk/>
          <pc:sldMk cId="0" sldId="269"/>
        </pc:sldMkLst>
      </pc:sldChg>
      <pc:sldChg chg="del">
        <pc:chgData name="LUCIA GAVILAN PEDROSA" userId="ee671179-0c65-4561-8776-5beeba85db60" providerId="ADAL" clId="{AFE790A6-6FF4-40EC-B41A-A6A4F5D2965A}" dt="2023-11-26T15:59:29.066" v="5169" actId="47"/>
        <pc:sldMkLst>
          <pc:docMk/>
          <pc:sldMk cId="0" sldId="270"/>
        </pc:sldMkLst>
      </pc:sldChg>
      <pc:sldChg chg="del">
        <pc:chgData name="LUCIA GAVILAN PEDROSA" userId="ee671179-0c65-4561-8776-5beeba85db60" providerId="ADAL" clId="{AFE790A6-6FF4-40EC-B41A-A6A4F5D2965A}" dt="2023-11-26T15:59:29.660" v="5170" actId="47"/>
        <pc:sldMkLst>
          <pc:docMk/>
          <pc:sldMk cId="0" sldId="271"/>
        </pc:sldMkLst>
      </pc:sldChg>
      <pc:sldChg chg="del">
        <pc:chgData name="LUCIA GAVILAN PEDROSA" userId="ee671179-0c65-4561-8776-5beeba85db60" providerId="ADAL" clId="{AFE790A6-6FF4-40EC-B41A-A6A4F5D2965A}" dt="2023-11-26T15:59:30.292" v="5171" actId="47"/>
        <pc:sldMkLst>
          <pc:docMk/>
          <pc:sldMk cId="0" sldId="272"/>
        </pc:sldMkLst>
      </pc:sldChg>
      <pc:sldChg chg="del">
        <pc:chgData name="LUCIA GAVILAN PEDROSA" userId="ee671179-0c65-4561-8776-5beeba85db60" providerId="ADAL" clId="{AFE790A6-6FF4-40EC-B41A-A6A4F5D2965A}" dt="2023-11-26T15:59:30.860" v="5172" actId="47"/>
        <pc:sldMkLst>
          <pc:docMk/>
          <pc:sldMk cId="0" sldId="273"/>
        </pc:sldMkLst>
      </pc:sldChg>
      <pc:sldChg chg="add del">
        <pc:chgData name="LUCIA GAVILAN PEDROSA" userId="ee671179-0c65-4561-8776-5beeba85db60" providerId="ADAL" clId="{AFE790A6-6FF4-40EC-B41A-A6A4F5D2965A}" dt="2023-11-26T16:12:03.461" v="5610" actId="47"/>
        <pc:sldMkLst>
          <pc:docMk/>
          <pc:sldMk cId="0" sldId="274"/>
        </pc:sldMkLst>
      </pc:sldChg>
      <pc:sldChg chg="addSp delSp modSp add del mod ord">
        <pc:chgData name="LUCIA GAVILAN PEDROSA" userId="ee671179-0c65-4561-8776-5beeba85db60" providerId="ADAL" clId="{AFE790A6-6FF4-40EC-B41A-A6A4F5D2965A}" dt="2023-11-26T16:11:57.404" v="5609" actId="14100"/>
        <pc:sldMkLst>
          <pc:docMk/>
          <pc:sldMk cId="0" sldId="275"/>
        </pc:sldMkLst>
        <pc:spChg chg="add del mod">
          <ac:chgData name="LUCIA GAVILAN PEDROSA" userId="ee671179-0c65-4561-8776-5beeba85db60" providerId="ADAL" clId="{AFE790A6-6FF4-40EC-B41A-A6A4F5D2965A}" dt="2023-11-26T16:01:34.432" v="5272" actId="478"/>
          <ac:spMkLst>
            <pc:docMk/>
            <pc:sldMk cId="0" sldId="275"/>
            <ac:spMk id="3" creationId="{8C50939F-F208-56E8-C5EC-EC99D50FE281}"/>
          </ac:spMkLst>
        </pc:spChg>
        <pc:spChg chg="add mod">
          <ac:chgData name="LUCIA GAVILAN PEDROSA" userId="ee671179-0c65-4561-8776-5beeba85db60" providerId="ADAL" clId="{AFE790A6-6FF4-40EC-B41A-A6A4F5D2965A}" dt="2023-11-26T16:00:36.076" v="5192"/>
          <ac:spMkLst>
            <pc:docMk/>
            <pc:sldMk cId="0" sldId="275"/>
            <ac:spMk id="4" creationId="{0D57AAF4-77A8-F71F-2ABA-3CB08B85E746}"/>
          </ac:spMkLst>
        </pc:spChg>
        <pc:spChg chg="add mod">
          <ac:chgData name="LUCIA GAVILAN PEDROSA" userId="ee671179-0c65-4561-8776-5beeba85db60" providerId="ADAL" clId="{AFE790A6-6FF4-40EC-B41A-A6A4F5D2965A}" dt="2023-11-26T16:00:46.509" v="5194"/>
          <ac:spMkLst>
            <pc:docMk/>
            <pc:sldMk cId="0" sldId="275"/>
            <ac:spMk id="5" creationId="{3516A081-602C-4DEC-6B14-56472150F6AE}"/>
          </ac:spMkLst>
        </pc:spChg>
        <pc:spChg chg="add mod">
          <ac:chgData name="LUCIA GAVILAN PEDROSA" userId="ee671179-0c65-4561-8776-5beeba85db60" providerId="ADAL" clId="{AFE790A6-6FF4-40EC-B41A-A6A4F5D2965A}" dt="2023-11-26T16:11:39.378" v="5604" actId="1076"/>
          <ac:spMkLst>
            <pc:docMk/>
            <pc:sldMk cId="0" sldId="275"/>
            <ac:spMk id="7" creationId="{9526AE69-9344-4C4A-2774-A26F81730B45}"/>
          </ac:spMkLst>
        </pc:spChg>
        <pc:spChg chg="add del mod">
          <ac:chgData name="LUCIA GAVILAN PEDROSA" userId="ee671179-0c65-4561-8776-5beeba85db60" providerId="ADAL" clId="{AFE790A6-6FF4-40EC-B41A-A6A4F5D2965A}" dt="2023-11-26T16:02:51.786" v="5480" actId="478"/>
          <ac:spMkLst>
            <pc:docMk/>
            <pc:sldMk cId="0" sldId="275"/>
            <ac:spMk id="9" creationId="{56E70C91-1BA8-A68F-A2C0-6BD0AC9AAE66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17" creationId="{968222F9-7CBA-54EE-E5BA-0BBFAA4CED77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18" creationId="{093B70FF-2002-62BC-41CB-7A9A96443635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19" creationId="{B4DD11CA-DD7B-A5C2-6566-5ED68F3D8632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20" creationId="{9E8BEFA8-CD8D-966F-E186-60FE806A7032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21" creationId="{EE240A85-71B4-DD5B-CDC5-AB855EC1872D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22" creationId="{A991633A-C4F4-BA8F-4A29-65532794F41C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23" creationId="{0650DF56-8FE2-115E-BC4C-D6B19CF3510E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24" creationId="{48FB02E2-A17E-DE55-AAD4-D9BBF3817A75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26" creationId="{BA317E87-499E-F910-63F9-B53E4D307EEB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27" creationId="{3C3221F9-4295-24BE-210F-3E7D85025B0E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28" creationId="{C6D212E0-6E3A-543A-5F70-9F41E74B435D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29" creationId="{EA8A442E-4244-604B-C236-85B8D3E12284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30" creationId="{ACD3357B-2C56-D351-3A10-10EBE1F73AE3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31" creationId="{1E9B3F7C-D6B7-C1E2-6155-FF1B2525E3D0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1504" creationId="{387D4EAC-4254-5B8C-93AB-A363524F41F9}"/>
          </ac:spMkLst>
        </pc:spChg>
        <pc:spChg chg="mod">
          <ac:chgData name="LUCIA GAVILAN PEDROSA" userId="ee671179-0c65-4561-8776-5beeba85db60" providerId="ADAL" clId="{AFE790A6-6FF4-40EC-B41A-A6A4F5D2965A}" dt="2023-11-26T16:11:57.404" v="5609" actId="14100"/>
          <ac:spMkLst>
            <pc:docMk/>
            <pc:sldMk cId="0" sldId="275"/>
            <ac:spMk id="1505" creationId="{00000000-0000-0000-0000-000000000000}"/>
          </ac:spMkLst>
        </pc:spChg>
        <pc:spChg chg="del">
          <ac:chgData name="LUCIA GAVILAN PEDROSA" userId="ee671179-0c65-4561-8776-5beeba85db60" providerId="ADAL" clId="{AFE790A6-6FF4-40EC-B41A-A6A4F5D2965A}" dt="2023-11-26T16:02:49.413" v="5479" actId="478"/>
          <ac:spMkLst>
            <pc:docMk/>
            <pc:sldMk cId="0" sldId="275"/>
            <ac:spMk id="1506" creationId="{00000000-0000-0000-0000-000000000000}"/>
          </ac:spMkLst>
        </pc:spChg>
        <pc:spChg chg="del">
          <ac:chgData name="LUCIA GAVILAN PEDROSA" userId="ee671179-0c65-4561-8776-5beeba85db60" providerId="ADAL" clId="{AFE790A6-6FF4-40EC-B41A-A6A4F5D2965A}" dt="2023-11-26T16:00:35.636" v="5191" actId="478"/>
          <ac:spMkLst>
            <pc:docMk/>
            <pc:sldMk cId="0" sldId="275"/>
            <ac:spMk id="1507" creationId="{00000000-0000-0000-0000-000000000000}"/>
          </ac:spMkLst>
        </pc:spChg>
        <pc:spChg chg="del">
          <ac:chgData name="LUCIA GAVILAN PEDROSA" userId="ee671179-0c65-4561-8776-5beeba85db60" providerId="ADAL" clId="{AFE790A6-6FF4-40EC-B41A-A6A4F5D2965A}" dt="2023-11-26T16:00:45.901" v="5193" actId="478"/>
          <ac:spMkLst>
            <pc:docMk/>
            <pc:sldMk cId="0" sldId="275"/>
            <ac:spMk id="1522" creationId="{00000000-0000-0000-0000-000000000000}"/>
          </ac:spMkLst>
        </pc:spChg>
        <pc:spChg chg="add del mod">
          <ac:chgData name="LUCIA GAVILAN PEDROSA" userId="ee671179-0c65-4561-8776-5beeba85db60" providerId="ADAL" clId="{AFE790A6-6FF4-40EC-B41A-A6A4F5D2965A}" dt="2023-11-26T16:11:43.467" v="5605" actId="1076"/>
          <ac:spMkLst>
            <pc:docMk/>
            <pc:sldMk cId="0" sldId="275"/>
            <ac:spMk id="1525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1531" creationId="{6B14E371-2A2B-4074-C419-2B94B253A8FE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1532" creationId="{32A90454-35E8-2E1F-0169-0344165B708A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1533" creationId="{9AF91756-A559-02BC-E997-933FEE09FE24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1534" creationId="{8DA4BBA0-4C8B-B5E9-2BC5-2312F7E9EDF2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1535" creationId="{48359C88-E474-F094-783C-A0583B80AB3C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1536" creationId="{01C7487D-0BD4-B69B-7BF2-25A2BAFFCDBD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1537" creationId="{0DD82C3D-A161-5404-0218-08C14813B93C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1538" creationId="{970DBC9B-C18B-FF4B-B097-7B742BC084D5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1539" creationId="{C8D399C6-3B72-0B4A-13A9-2C11920C689F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1540" creationId="{5486F082-F37D-B357-9097-50BB9F8D8FDA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1541" creationId="{460B34D7-AE1A-8426-8594-965755EF41F9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1542" creationId="{DC952C29-82F1-156E-0821-DC8F20313BFE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1543" creationId="{CABA43AC-21FD-B4AB-8F00-8EFD3D5DBE9F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1544" creationId="{46F1968D-08DB-5A8A-EE9A-364A835A1CEB}"/>
          </ac:spMkLst>
        </pc:spChg>
        <pc:spChg chg="mod">
          <ac:chgData name="LUCIA GAVILAN PEDROSA" userId="ee671179-0c65-4561-8776-5beeba85db60" providerId="ADAL" clId="{AFE790A6-6FF4-40EC-B41A-A6A4F5D2965A}" dt="2023-11-26T16:08:30.043" v="5558"/>
          <ac:spMkLst>
            <pc:docMk/>
            <pc:sldMk cId="0" sldId="275"/>
            <ac:spMk id="1545" creationId="{980EC6DB-057D-D295-34D5-F179DC1F48D8}"/>
          </ac:spMkLst>
        </pc:spChg>
        <pc:spChg chg="add del">
          <ac:chgData name="LUCIA GAVILAN PEDROSA" userId="ee671179-0c65-4561-8776-5beeba85db60" providerId="ADAL" clId="{AFE790A6-6FF4-40EC-B41A-A6A4F5D2965A}" dt="2023-11-26T16:10:13.952" v="5582" actId="478"/>
          <ac:spMkLst>
            <pc:docMk/>
            <pc:sldMk cId="0" sldId="275"/>
            <ac:spMk id="1547" creationId="{6768F132-89E4-C9E1-86EF-5E2051F0D8D7}"/>
          </ac:spMkLst>
        </pc:spChg>
        <pc:spChg chg="add mod">
          <ac:chgData name="LUCIA GAVILAN PEDROSA" userId="ee671179-0c65-4561-8776-5beeba85db60" providerId="ADAL" clId="{AFE790A6-6FF4-40EC-B41A-A6A4F5D2965A}" dt="2023-11-26T16:11:22.849" v="5600" actId="1076"/>
          <ac:spMkLst>
            <pc:docMk/>
            <pc:sldMk cId="0" sldId="275"/>
            <ac:spMk id="1548" creationId="{54412D98-9D79-115F-5FC3-68D7300DE650}"/>
          </ac:spMkLst>
        </pc:spChg>
        <pc:spChg chg="add mod">
          <ac:chgData name="LUCIA GAVILAN PEDROSA" userId="ee671179-0c65-4561-8776-5beeba85db60" providerId="ADAL" clId="{AFE790A6-6FF4-40EC-B41A-A6A4F5D2965A}" dt="2023-11-26T16:11:49.330" v="5607" actId="1076"/>
          <ac:spMkLst>
            <pc:docMk/>
            <pc:sldMk cId="0" sldId="275"/>
            <ac:spMk id="1549" creationId="{6FE96EE4-33D2-211E-E6F6-618E075F73B0}"/>
          </ac:spMkLst>
        </pc:spChg>
        <pc:grpChg chg="add mod">
          <ac:chgData name="LUCIA GAVILAN PEDROSA" userId="ee671179-0c65-4561-8776-5beeba85db60" providerId="ADAL" clId="{AFE790A6-6FF4-40EC-B41A-A6A4F5D2965A}" dt="2023-11-26T16:10:05.273" v="5580" actId="1076"/>
          <ac:grpSpMkLst>
            <pc:docMk/>
            <pc:sldMk cId="0" sldId="275"/>
            <ac:grpSpMk id="10" creationId="{8555F33F-2B17-C689-7351-BDAE4B6F6824}"/>
          </ac:grpSpMkLst>
        </pc:grpChg>
        <pc:grpChg chg="mod">
          <ac:chgData name="LUCIA GAVILAN PEDROSA" userId="ee671179-0c65-4561-8776-5beeba85db60" providerId="ADAL" clId="{AFE790A6-6FF4-40EC-B41A-A6A4F5D2965A}" dt="2023-11-26T16:08:30.043" v="5558"/>
          <ac:grpSpMkLst>
            <pc:docMk/>
            <pc:sldMk cId="0" sldId="275"/>
            <ac:grpSpMk id="11" creationId="{722AE523-71B0-E39C-34CA-3BECCE9DD9A6}"/>
          </ac:grpSpMkLst>
        </pc:grpChg>
        <pc:grpChg chg="mod">
          <ac:chgData name="LUCIA GAVILAN PEDROSA" userId="ee671179-0c65-4561-8776-5beeba85db60" providerId="ADAL" clId="{AFE790A6-6FF4-40EC-B41A-A6A4F5D2965A}" dt="2023-11-26T16:08:30.043" v="5558"/>
          <ac:grpSpMkLst>
            <pc:docMk/>
            <pc:sldMk cId="0" sldId="275"/>
            <ac:grpSpMk id="12" creationId="{152D26B5-8169-284E-861E-3A504BDCCEA1}"/>
          </ac:grpSpMkLst>
        </pc:grpChg>
        <pc:grpChg chg="mod">
          <ac:chgData name="LUCIA GAVILAN PEDROSA" userId="ee671179-0c65-4561-8776-5beeba85db60" providerId="ADAL" clId="{AFE790A6-6FF4-40EC-B41A-A6A4F5D2965A}" dt="2023-11-26T16:08:30.043" v="5558"/>
          <ac:grpSpMkLst>
            <pc:docMk/>
            <pc:sldMk cId="0" sldId="275"/>
            <ac:grpSpMk id="13" creationId="{3A039246-266A-75FA-0F72-FAD3E0BCDC52}"/>
          </ac:grpSpMkLst>
        </pc:grpChg>
        <pc:grpChg chg="mod">
          <ac:chgData name="LUCIA GAVILAN PEDROSA" userId="ee671179-0c65-4561-8776-5beeba85db60" providerId="ADAL" clId="{AFE790A6-6FF4-40EC-B41A-A6A4F5D2965A}" dt="2023-11-26T16:08:30.043" v="5558"/>
          <ac:grpSpMkLst>
            <pc:docMk/>
            <pc:sldMk cId="0" sldId="275"/>
            <ac:grpSpMk id="14" creationId="{74FB3B17-B773-E476-3960-62D19781816B}"/>
          </ac:grpSpMkLst>
        </pc:grpChg>
        <pc:grpChg chg="mod">
          <ac:chgData name="LUCIA GAVILAN PEDROSA" userId="ee671179-0c65-4561-8776-5beeba85db60" providerId="ADAL" clId="{AFE790A6-6FF4-40EC-B41A-A6A4F5D2965A}" dt="2023-11-26T16:08:30.043" v="5558"/>
          <ac:grpSpMkLst>
            <pc:docMk/>
            <pc:sldMk cId="0" sldId="275"/>
            <ac:grpSpMk id="15" creationId="{AFA26AE5-239E-F34B-6835-F2692FFB9E72}"/>
          </ac:grpSpMkLst>
        </pc:grpChg>
        <pc:grpChg chg="mod">
          <ac:chgData name="LUCIA GAVILAN PEDROSA" userId="ee671179-0c65-4561-8776-5beeba85db60" providerId="ADAL" clId="{AFE790A6-6FF4-40EC-B41A-A6A4F5D2965A}" dt="2023-11-26T16:08:30.043" v="5558"/>
          <ac:grpSpMkLst>
            <pc:docMk/>
            <pc:sldMk cId="0" sldId="275"/>
            <ac:grpSpMk id="16" creationId="{37493A78-C225-E2B9-9812-CADBE096AD80}"/>
          </ac:grpSpMkLst>
        </pc:grpChg>
        <pc:grpChg chg="mod">
          <ac:chgData name="LUCIA GAVILAN PEDROSA" userId="ee671179-0c65-4561-8776-5beeba85db60" providerId="ADAL" clId="{AFE790A6-6FF4-40EC-B41A-A6A4F5D2965A}" dt="2023-11-26T16:08:30.043" v="5558"/>
          <ac:grpSpMkLst>
            <pc:docMk/>
            <pc:sldMk cId="0" sldId="275"/>
            <ac:grpSpMk id="25" creationId="{283DE57B-180A-7EF4-0070-9FA3B07C9EEB}"/>
          </ac:grpSpMkLst>
        </pc:grpChg>
        <pc:grpChg chg="mod">
          <ac:chgData name="LUCIA GAVILAN PEDROSA" userId="ee671179-0c65-4561-8776-5beeba85db60" providerId="ADAL" clId="{AFE790A6-6FF4-40EC-B41A-A6A4F5D2965A}" dt="2023-11-26T16:08:30.043" v="5558"/>
          <ac:grpSpMkLst>
            <pc:docMk/>
            <pc:sldMk cId="0" sldId="275"/>
            <ac:grpSpMk id="1530" creationId="{C167CFBC-F0E4-469D-4A10-F4DB05A1CFD0}"/>
          </ac:grpSpMkLst>
        </pc:grpChg>
        <pc:picChg chg="del">
          <ac:chgData name="LUCIA GAVILAN PEDROSA" userId="ee671179-0c65-4561-8776-5beeba85db60" providerId="ADAL" clId="{AFE790A6-6FF4-40EC-B41A-A6A4F5D2965A}" dt="2023-11-26T16:03:38.474" v="5502" actId="478"/>
          <ac:picMkLst>
            <pc:docMk/>
            <pc:sldMk cId="0" sldId="275"/>
            <ac:picMk id="1523" creationId="{00000000-0000-0000-0000-000000000000}"/>
          </ac:picMkLst>
        </pc:picChg>
      </pc:sldChg>
      <pc:sldChg chg="add del">
        <pc:chgData name="LUCIA GAVILAN PEDROSA" userId="ee671179-0c65-4561-8776-5beeba85db60" providerId="ADAL" clId="{AFE790A6-6FF4-40EC-B41A-A6A4F5D2965A}" dt="2023-11-26T16:12:04.076" v="5611" actId="47"/>
        <pc:sldMkLst>
          <pc:docMk/>
          <pc:sldMk cId="0" sldId="276"/>
        </pc:sldMkLst>
      </pc:sldChg>
      <pc:sldChg chg="add del">
        <pc:chgData name="LUCIA GAVILAN PEDROSA" userId="ee671179-0c65-4561-8776-5beeba85db60" providerId="ADAL" clId="{AFE790A6-6FF4-40EC-B41A-A6A4F5D2965A}" dt="2023-11-26T16:12:04.690" v="5612" actId="47"/>
        <pc:sldMkLst>
          <pc:docMk/>
          <pc:sldMk cId="0" sldId="277"/>
        </pc:sldMkLst>
      </pc:sldChg>
      <pc:sldChg chg="add del">
        <pc:chgData name="LUCIA GAVILAN PEDROSA" userId="ee671179-0c65-4561-8776-5beeba85db60" providerId="ADAL" clId="{AFE790A6-6FF4-40EC-B41A-A6A4F5D2965A}" dt="2023-11-26T16:12:05.829" v="5613" actId="47"/>
        <pc:sldMkLst>
          <pc:docMk/>
          <pc:sldMk cId="0" sldId="278"/>
        </pc:sldMkLst>
      </pc:sldChg>
      <pc:sldChg chg="add del">
        <pc:chgData name="LUCIA GAVILAN PEDROSA" userId="ee671179-0c65-4561-8776-5beeba85db60" providerId="ADAL" clId="{AFE790A6-6FF4-40EC-B41A-A6A4F5D2965A}" dt="2023-11-26T16:12:06.527" v="5614" actId="47"/>
        <pc:sldMkLst>
          <pc:docMk/>
          <pc:sldMk cId="0" sldId="279"/>
        </pc:sldMkLst>
      </pc:sldChg>
      <pc:sldChg chg="modSp add del mod">
        <pc:chgData name="LUCIA GAVILAN PEDROSA" userId="ee671179-0c65-4561-8776-5beeba85db60" providerId="ADAL" clId="{AFE790A6-6FF4-40EC-B41A-A6A4F5D2965A}" dt="2023-11-26T16:12:07.206" v="5615" actId="47"/>
        <pc:sldMkLst>
          <pc:docMk/>
          <pc:sldMk cId="0" sldId="280"/>
        </pc:sldMkLst>
        <pc:spChg chg="mod">
          <ac:chgData name="LUCIA GAVILAN PEDROSA" userId="ee671179-0c65-4561-8776-5beeba85db60" providerId="ADAL" clId="{AFE790A6-6FF4-40EC-B41A-A6A4F5D2965A}" dt="2023-11-26T16:00:13.557" v="5182" actId="1076"/>
          <ac:spMkLst>
            <pc:docMk/>
            <pc:sldMk cId="0" sldId="280"/>
            <ac:spMk id="3357" creationId="{00000000-0000-0000-0000-000000000000}"/>
          </ac:spMkLst>
        </pc:spChg>
      </pc:sldChg>
      <pc:sldChg chg="del">
        <pc:chgData name="LUCIA GAVILAN PEDROSA" userId="ee671179-0c65-4561-8776-5beeba85db60" providerId="ADAL" clId="{AFE790A6-6FF4-40EC-B41A-A6A4F5D2965A}" dt="2023-11-26T16:12:08.118" v="5616" actId="47"/>
        <pc:sldMkLst>
          <pc:docMk/>
          <pc:sldMk cId="0" sldId="281"/>
        </pc:sldMkLst>
      </pc:sldChg>
      <pc:sldChg chg="del">
        <pc:chgData name="LUCIA GAVILAN PEDROSA" userId="ee671179-0c65-4561-8776-5beeba85db60" providerId="ADAL" clId="{AFE790A6-6FF4-40EC-B41A-A6A4F5D2965A}" dt="2023-11-26T16:12:08.732" v="5617" actId="47"/>
        <pc:sldMkLst>
          <pc:docMk/>
          <pc:sldMk cId="0" sldId="282"/>
        </pc:sldMkLst>
      </pc:sldChg>
      <pc:sldChg chg="del">
        <pc:chgData name="LUCIA GAVILAN PEDROSA" userId="ee671179-0c65-4561-8776-5beeba85db60" providerId="ADAL" clId="{AFE790A6-6FF4-40EC-B41A-A6A4F5D2965A}" dt="2023-11-26T16:12:09.572" v="5618" actId="47"/>
        <pc:sldMkLst>
          <pc:docMk/>
          <pc:sldMk cId="0" sldId="283"/>
        </pc:sldMkLst>
      </pc:sldChg>
      <pc:sldChg chg="del">
        <pc:chgData name="LUCIA GAVILAN PEDROSA" userId="ee671179-0c65-4561-8776-5beeba85db60" providerId="ADAL" clId="{AFE790A6-6FF4-40EC-B41A-A6A4F5D2965A}" dt="2023-11-26T16:12:10.122" v="5619" actId="47"/>
        <pc:sldMkLst>
          <pc:docMk/>
          <pc:sldMk cId="0" sldId="284"/>
        </pc:sldMkLst>
      </pc:sldChg>
      <pc:sldChg chg="del">
        <pc:chgData name="LUCIA GAVILAN PEDROSA" userId="ee671179-0c65-4561-8776-5beeba85db60" providerId="ADAL" clId="{AFE790A6-6FF4-40EC-B41A-A6A4F5D2965A}" dt="2023-11-26T16:12:10.657" v="5620" actId="47"/>
        <pc:sldMkLst>
          <pc:docMk/>
          <pc:sldMk cId="0" sldId="285"/>
        </pc:sldMkLst>
      </pc:sldChg>
      <pc:sldChg chg="del">
        <pc:chgData name="LUCIA GAVILAN PEDROSA" userId="ee671179-0c65-4561-8776-5beeba85db60" providerId="ADAL" clId="{AFE790A6-6FF4-40EC-B41A-A6A4F5D2965A}" dt="2023-11-26T16:12:11.173" v="5621" actId="47"/>
        <pc:sldMkLst>
          <pc:docMk/>
          <pc:sldMk cId="0" sldId="286"/>
        </pc:sldMkLst>
      </pc:sldChg>
      <pc:sldChg chg="del">
        <pc:chgData name="LUCIA GAVILAN PEDROSA" userId="ee671179-0c65-4561-8776-5beeba85db60" providerId="ADAL" clId="{AFE790A6-6FF4-40EC-B41A-A6A4F5D2965A}" dt="2023-11-26T16:12:11.682" v="5622" actId="47"/>
        <pc:sldMkLst>
          <pc:docMk/>
          <pc:sldMk cId="0" sldId="287"/>
        </pc:sldMkLst>
      </pc:sldChg>
      <pc:sldChg chg="del">
        <pc:chgData name="LUCIA GAVILAN PEDROSA" userId="ee671179-0c65-4561-8776-5beeba85db60" providerId="ADAL" clId="{AFE790A6-6FF4-40EC-B41A-A6A4F5D2965A}" dt="2023-11-26T16:12:12.107" v="5623" actId="47"/>
        <pc:sldMkLst>
          <pc:docMk/>
          <pc:sldMk cId="0" sldId="288"/>
        </pc:sldMkLst>
      </pc:sldChg>
      <pc:sldChg chg="del">
        <pc:chgData name="LUCIA GAVILAN PEDROSA" userId="ee671179-0c65-4561-8776-5beeba85db60" providerId="ADAL" clId="{AFE790A6-6FF4-40EC-B41A-A6A4F5D2965A}" dt="2023-11-26T16:12:12.682" v="5624" actId="47"/>
        <pc:sldMkLst>
          <pc:docMk/>
          <pc:sldMk cId="0" sldId="289"/>
        </pc:sldMkLst>
      </pc:sldChg>
      <pc:sldChg chg="del">
        <pc:chgData name="LUCIA GAVILAN PEDROSA" userId="ee671179-0c65-4561-8776-5beeba85db60" providerId="ADAL" clId="{AFE790A6-6FF4-40EC-B41A-A6A4F5D2965A}" dt="2023-11-26T16:12:13.612" v="5625" actId="47"/>
        <pc:sldMkLst>
          <pc:docMk/>
          <pc:sldMk cId="0" sldId="290"/>
        </pc:sldMkLst>
      </pc:sldChg>
      <pc:sldChg chg="del">
        <pc:chgData name="LUCIA GAVILAN PEDROSA" userId="ee671179-0c65-4561-8776-5beeba85db60" providerId="ADAL" clId="{AFE790A6-6FF4-40EC-B41A-A6A4F5D2965A}" dt="2023-11-26T16:12:14.274" v="5626" actId="47"/>
        <pc:sldMkLst>
          <pc:docMk/>
          <pc:sldMk cId="0" sldId="291"/>
        </pc:sldMkLst>
      </pc:sldChg>
      <pc:sldChg chg="del">
        <pc:chgData name="LUCIA GAVILAN PEDROSA" userId="ee671179-0c65-4561-8776-5beeba85db60" providerId="ADAL" clId="{AFE790A6-6FF4-40EC-B41A-A6A4F5D2965A}" dt="2023-11-26T16:12:14.847" v="5627" actId="47"/>
        <pc:sldMkLst>
          <pc:docMk/>
          <pc:sldMk cId="0" sldId="292"/>
        </pc:sldMkLst>
      </pc:sldChg>
      <pc:sldChg chg="del">
        <pc:chgData name="LUCIA GAVILAN PEDROSA" userId="ee671179-0c65-4561-8776-5beeba85db60" providerId="ADAL" clId="{AFE790A6-6FF4-40EC-B41A-A6A4F5D2965A}" dt="2023-11-26T16:12:15.423" v="5628" actId="47"/>
        <pc:sldMkLst>
          <pc:docMk/>
          <pc:sldMk cId="0" sldId="293"/>
        </pc:sldMkLst>
      </pc:sldChg>
      <pc:sldChg chg="del">
        <pc:chgData name="LUCIA GAVILAN PEDROSA" userId="ee671179-0c65-4561-8776-5beeba85db60" providerId="ADAL" clId="{AFE790A6-6FF4-40EC-B41A-A6A4F5D2965A}" dt="2023-11-26T16:12:15.928" v="5629" actId="47"/>
        <pc:sldMkLst>
          <pc:docMk/>
          <pc:sldMk cId="0" sldId="294"/>
        </pc:sldMkLst>
      </pc:sldChg>
      <pc:sldChg chg="del">
        <pc:chgData name="LUCIA GAVILAN PEDROSA" userId="ee671179-0c65-4561-8776-5beeba85db60" providerId="ADAL" clId="{AFE790A6-6FF4-40EC-B41A-A6A4F5D2965A}" dt="2023-11-26T16:12:16.433" v="5630" actId="47"/>
        <pc:sldMkLst>
          <pc:docMk/>
          <pc:sldMk cId="0" sldId="295"/>
        </pc:sldMkLst>
      </pc:sldChg>
      <pc:sldChg chg="del">
        <pc:chgData name="LUCIA GAVILAN PEDROSA" userId="ee671179-0c65-4561-8776-5beeba85db60" providerId="ADAL" clId="{AFE790A6-6FF4-40EC-B41A-A6A4F5D2965A}" dt="2023-11-26T16:12:17.113" v="5631" actId="47"/>
        <pc:sldMkLst>
          <pc:docMk/>
          <pc:sldMk cId="0" sldId="296"/>
        </pc:sldMkLst>
      </pc:sldChg>
      <pc:sldChg chg="del">
        <pc:chgData name="LUCIA GAVILAN PEDROSA" userId="ee671179-0c65-4561-8776-5beeba85db60" providerId="ADAL" clId="{AFE790A6-6FF4-40EC-B41A-A6A4F5D2965A}" dt="2023-11-26T16:12:17.736" v="5632" actId="47"/>
        <pc:sldMkLst>
          <pc:docMk/>
          <pc:sldMk cId="0" sldId="297"/>
        </pc:sldMkLst>
      </pc:sldChg>
      <pc:sldChg chg="del">
        <pc:chgData name="LUCIA GAVILAN PEDROSA" userId="ee671179-0c65-4561-8776-5beeba85db60" providerId="ADAL" clId="{AFE790A6-6FF4-40EC-B41A-A6A4F5D2965A}" dt="2023-11-26T16:12:19.106" v="5633" actId="47"/>
        <pc:sldMkLst>
          <pc:docMk/>
          <pc:sldMk cId="0" sldId="298"/>
        </pc:sldMkLst>
      </pc:sldChg>
      <pc:sldChg chg="del">
        <pc:chgData name="LUCIA GAVILAN PEDROSA" userId="ee671179-0c65-4561-8776-5beeba85db60" providerId="ADAL" clId="{AFE790A6-6FF4-40EC-B41A-A6A4F5D2965A}" dt="2023-11-26T16:12:19.744" v="5634" actId="47"/>
        <pc:sldMkLst>
          <pc:docMk/>
          <pc:sldMk cId="0" sldId="299"/>
        </pc:sldMkLst>
      </pc:sldChg>
      <pc:sldChg chg="del">
        <pc:chgData name="LUCIA GAVILAN PEDROSA" userId="ee671179-0c65-4561-8776-5beeba85db60" providerId="ADAL" clId="{AFE790A6-6FF4-40EC-B41A-A6A4F5D2965A}" dt="2023-11-26T16:12:20.489" v="5635" actId="47"/>
        <pc:sldMkLst>
          <pc:docMk/>
          <pc:sldMk cId="0" sldId="300"/>
        </pc:sldMkLst>
      </pc:sldChg>
      <pc:sldChg chg="del">
        <pc:chgData name="LUCIA GAVILAN PEDROSA" userId="ee671179-0c65-4561-8776-5beeba85db60" providerId="ADAL" clId="{AFE790A6-6FF4-40EC-B41A-A6A4F5D2965A}" dt="2023-11-26T16:12:21.091" v="5636" actId="47"/>
        <pc:sldMkLst>
          <pc:docMk/>
          <pc:sldMk cId="0" sldId="301"/>
        </pc:sldMkLst>
      </pc:sldChg>
      <pc:sldChg chg="del">
        <pc:chgData name="LUCIA GAVILAN PEDROSA" userId="ee671179-0c65-4561-8776-5beeba85db60" providerId="ADAL" clId="{AFE790A6-6FF4-40EC-B41A-A6A4F5D2965A}" dt="2023-11-26T16:12:21.951" v="5637" actId="47"/>
        <pc:sldMkLst>
          <pc:docMk/>
          <pc:sldMk cId="0" sldId="302"/>
        </pc:sldMkLst>
      </pc:sldChg>
      <pc:sldChg chg="modSp add mod ord">
        <pc:chgData name="LUCIA GAVILAN PEDROSA" userId="ee671179-0c65-4561-8776-5beeba85db60" providerId="ADAL" clId="{AFE790A6-6FF4-40EC-B41A-A6A4F5D2965A}" dt="2023-11-24T10:23:06.842" v="1346" actId="20577"/>
        <pc:sldMkLst>
          <pc:docMk/>
          <pc:sldMk cId="238382428" sldId="303"/>
        </pc:sldMkLst>
        <pc:spChg chg="mod">
          <ac:chgData name="LUCIA GAVILAN PEDROSA" userId="ee671179-0c65-4561-8776-5beeba85db60" providerId="ADAL" clId="{AFE790A6-6FF4-40EC-B41A-A6A4F5D2965A}" dt="2023-11-24T10:23:06.842" v="1346" actId="20577"/>
          <ac:spMkLst>
            <pc:docMk/>
            <pc:sldMk cId="238382428" sldId="303"/>
            <ac:spMk id="479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4T09:59:14.892" v="435" actId="5793"/>
          <ac:spMkLst>
            <pc:docMk/>
            <pc:sldMk cId="238382428" sldId="303"/>
            <ac:spMk id="481" creationId="{00000000-0000-0000-0000-000000000000}"/>
          </ac:spMkLst>
        </pc:spChg>
      </pc:sldChg>
      <pc:sldChg chg="addSp delSp modSp add mod">
        <pc:chgData name="LUCIA GAVILAN PEDROSA" userId="ee671179-0c65-4561-8776-5beeba85db60" providerId="ADAL" clId="{AFE790A6-6FF4-40EC-B41A-A6A4F5D2965A}" dt="2023-11-24T10:23:20.926" v="1350"/>
        <pc:sldMkLst>
          <pc:docMk/>
          <pc:sldMk cId="956992896" sldId="304"/>
        </pc:sldMkLst>
        <pc:spChg chg="mod">
          <ac:chgData name="LUCIA GAVILAN PEDROSA" userId="ee671179-0c65-4561-8776-5beeba85db60" providerId="ADAL" clId="{AFE790A6-6FF4-40EC-B41A-A6A4F5D2965A}" dt="2023-11-24T10:03:47.863" v="485" actId="1076"/>
          <ac:spMkLst>
            <pc:docMk/>
            <pc:sldMk cId="956992896" sldId="304"/>
            <ac:spMk id="3" creationId="{47EDB6FE-D41A-80D1-D24D-3E7F9A41F58E}"/>
          </ac:spMkLst>
        </pc:spChg>
        <pc:spChg chg="add mod">
          <ac:chgData name="LUCIA GAVILAN PEDROSA" userId="ee671179-0c65-4561-8776-5beeba85db60" providerId="ADAL" clId="{AFE790A6-6FF4-40EC-B41A-A6A4F5D2965A}" dt="2023-11-24T10:23:20.926" v="1350"/>
          <ac:spMkLst>
            <pc:docMk/>
            <pc:sldMk cId="956992896" sldId="304"/>
            <ac:spMk id="5" creationId="{8D69D47A-C7CB-7337-30AB-AAFA833699F6}"/>
          </ac:spMkLst>
        </pc:spChg>
        <pc:spChg chg="del">
          <ac:chgData name="LUCIA GAVILAN PEDROSA" userId="ee671179-0c65-4561-8776-5beeba85db60" providerId="ADAL" clId="{AFE790A6-6FF4-40EC-B41A-A6A4F5D2965A}" dt="2023-11-24T10:23:20.455" v="1349" actId="478"/>
          <ac:spMkLst>
            <pc:docMk/>
            <pc:sldMk cId="956992896" sldId="304"/>
            <ac:spMk id="479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4T10:03:17.894" v="475" actId="1076"/>
          <ac:spMkLst>
            <pc:docMk/>
            <pc:sldMk cId="956992896" sldId="304"/>
            <ac:spMk id="481" creationId="{00000000-0000-0000-0000-000000000000}"/>
          </ac:spMkLst>
        </pc:spChg>
        <pc:picChg chg="del">
          <ac:chgData name="LUCIA GAVILAN PEDROSA" userId="ee671179-0c65-4561-8776-5beeba85db60" providerId="ADAL" clId="{AFE790A6-6FF4-40EC-B41A-A6A4F5D2965A}" dt="2023-11-24T10:02:59.088" v="471" actId="478"/>
          <ac:picMkLst>
            <pc:docMk/>
            <pc:sldMk cId="956992896" sldId="304"/>
            <ac:picMk id="2" creationId="{3C4613E0-2DF8-6FF3-4D28-6510101C6479}"/>
          </ac:picMkLst>
        </pc:picChg>
        <pc:picChg chg="add mod ord modCrop">
          <ac:chgData name="LUCIA GAVILAN PEDROSA" userId="ee671179-0c65-4561-8776-5beeba85db60" providerId="ADAL" clId="{AFE790A6-6FF4-40EC-B41A-A6A4F5D2965A}" dt="2023-11-24T10:06:01.469" v="510" actId="1076"/>
          <ac:picMkLst>
            <pc:docMk/>
            <pc:sldMk cId="956992896" sldId="304"/>
            <ac:picMk id="4" creationId="{F3B18DAB-AEAF-4667-10EE-41E30DF91CE3}"/>
          </ac:picMkLst>
        </pc:picChg>
        <pc:cxnChg chg="mod">
          <ac:chgData name="LUCIA GAVILAN PEDROSA" userId="ee671179-0c65-4561-8776-5beeba85db60" providerId="ADAL" clId="{AFE790A6-6FF4-40EC-B41A-A6A4F5D2965A}" dt="2023-11-24T10:03:50.475" v="486" actId="1076"/>
          <ac:cxnSpMkLst>
            <pc:docMk/>
            <pc:sldMk cId="956992896" sldId="304"/>
            <ac:cxnSpMk id="8" creationId="{751017DC-AE8C-1C91-B138-C5D61C39F2AE}"/>
          </ac:cxnSpMkLst>
        </pc:cxnChg>
      </pc:sldChg>
      <pc:sldChg chg="addSp delSp modSp add mod">
        <pc:chgData name="LUCIA GAVILAN PEDROSA" userId="ee671179-0c65-4561-8776-5beeba85db60" providerId="ADAL" clId="{AFE790A6-6FF4-40EC-B41A-A6A4F5D2965A}" dt="2023-11-24T10:23:25.923" v="1352"/>
        <pc:sldMkLst>
          <pc:docMk/>
          <pc:sldMk cId="1137898664" sldId="305"/>
        </pc:sldMkLst>
        <pc:spChg chg="del">
          <ac:chgData name="LUCIA GAVILAN PEDROSA" userId="ee671179-0c65-4561-8776-5beeba85db60" providerId="ADAL" clId="{AFE790A6-6FF4-40EC-B41A-A6A4F5D2965A}" dt="2023-11-24T10:04:56.555" v="498" actId="478"/>
          <ac:spMkLst>
            <pc:docMk/>
            <pc:sldMk cId="1137898664" sldId="305"/>
            <ac:spMk id="3" creationId="{47EDB6FE-D41A-80D1-D24D-3E7F9A41F58E}"/>
          </ac:spMkLst>
        </pc:spChg>
        <pc:spChg chg="add mod">
          <ac:chgData name="LUCIA GAVILAN PEDROSA" userId="ee671179-0c65-4561-8776-5beeba85db60" providerId="ADAL" clId="{AFE790A6-6FF4-40EC-B41A-A6A4F5D2965A}" dt="2023-11-24T10:23:25.923" v="1352"/>
          <ac:spMkLst>
            <pc:docMk/>
            <pc:sldMk cId="1137898664" sldId="305"/>
            <ac:spMk id="5" creationId="{919DE066-F2EE-CC7B-19BC-FB8AAFE944DE}"/>
          </ac:spMkLst>
        </pc:spChg>
        <pc:spChg chg="del">
          <ac:chgData name="LUCIA GAVILAN PEDROSA" userId="ee671179-0c65-4561-8776-5beeba85db60" providerId="ADAL" clId="{AFE790A6-6FF4-40EC-B41A-A6A4F5D2965A}" dt="2023-11-24T10:23:25.092" v="1351" actId="478"/>
          <ac:spMkLst>
            <pc:docMk/>
            <pc:sldMk cId="1137898664" sldId="305"/>
            <ac:spMk id="479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4T10:05:13.567" v="500" actId="11"/>
          <ac:spMkLst>
            <pc:docMk/>
            <pc:sldMk cId="1137898664" sldId="305"/>
            <ac:spMk id="481" creationId="{00000000-0000-0000-0000-000000000000}"/>
          </ac:spMkLst>
        </pc:spChg>
        <pc:picChg chg="add mod modCrop">
          <ac:chgData name="LUCIA GAVILAN PEDROSA" userId="ee671179-0c65-4561-8776-5beeba85db60" providerId="ADAL" clId="{AFE790A6-6FF4-40EC-B41A-A6A4F5D2965A}" dt="2023-11-24T10:05:55.988" v="509" actId="1076"/>
          <ac:picMkLst>
            <pc:docMk/>
            <pc:sldMk cId="1137898664" sldId="305"/>
            <ac:picMk id="2" creationId="{3BBC6214-30C4-C6D3-0241-AB2CFC0E514F}"/>
          </ac:picMkLst>
        </pc:picChg>
        <pc:picChg chg="del">
          <ac:chgData name="LUCIA GAVILAN PEDROSA" userId="ee671179-0c65-4561-8776-5beeba85db60" providerId="ADAL" clId="{AFE790A6-6FF4-40EC-B41A-A6A4F5D2965A}" dt="2023-11-24T10:04:01.205" v="488" actId="478"/>
          <ac:picMkLst>
            <pc:docMk/>
            <pc:sldMk cId="1137898664" sldId="305"/>
            <ac:picMk id="4" creationId="{F3B18DAB-AEAF-4667-10EE-41E30DF91CE3}"/>
          </ac:picMkLst>
        </pc:picChg>
        <pc:cxnChg chg="del">
          <ac:chgData name="LUCIA GAVILAN PEDROSA" userId="ee671179-0c65-4561-8776-5beeba85db60" providerId="ADAL" clId="{AFE790A6-6FF4-40EC-B41A-A6A4F5D2965A}" dt="2023-11-24T10:04:53.405" v="497" actId="478"/>
          <ac:cxnSpMkLst>
            <pc:docMk/>
            <pc:sldMk cId="1137898664" sldId="305"/>
            <ac:cxnSpMk id="8" creationId="{751017DC-AE8C-1C91-B138-C5D61C39F2AE}"/>
          </ac:cxnSpMkLst>
        </pc:cxnChg>
      </pc:sldChg>
      <pc:sldChg chg="addSp delSp modSp add mod">
        <pc:chgData name="LUCIA GAVILAN PEDROSA" userId="ee671179-0c65-4561-8776-5beeba85db60" providerId="ADAL" clId="{AFE790A6-6FF4-40EC-B41A-A6A4F5D2965A}" dt="2023-11-24T10:23:31.804" v="1354"/>
        <pc:sldMkLst>
          <pc:docMk/>
          <pc:sldMk cId="1218983595" sldId="306"/>
        </pc:sldMkLst>
        <pc:spChg chg="add mod">
          <ac:chgData name="LUCIA GAVILAN PEDROSA" userId="ee671179-0c65-4561-8776-5beeba85db60" providerId="ADAL" clId="{AFE790A6-6FF4-40EC-B41A-A6A4F5D2965A}" dt="2023-11-24T10:08:25.460" v="557" actId="1076"/>
          <ac:spMkLst>
            <pc:docMk/>
            <pc:sldMk cId="1218983595" sldId="306"/>
            <ac:spMk id="4" creationId="{1842D09D-46EC-6B4F-56AD-499F19BF29C8}"/>
          </ac:spMkLst>
        </pc:spChg>
        <pc:spChg chg="add mod">
          <ac:chgData name="LUCIA GAVILAN PEDROSA" userId="ee671179-0c65-4561-8776-5beeba85db60" providerId="ADAL" clId="{AFE790A6-6FF4-40EC-B41A-A6A4F5D2965A}" dt="2023-11-24T10:23:31.804" v="1354"/>
          <ac:spMkLst>
            <pc:docMk/>
            <pc:sldMk cId="1218983595" sldId="306"/>
            <ac:spMk id="6" creationId="{89AE172F-5508-9783-BF6B-019E20D27E75}"/>
          </ac:spMkLst>
        </pc:spChg>
        <pc:spChg chg="del">
          <ac:chgData name="LUCIA GAVILAN PEDROSA" userId="ee671179-0c65-4561-8776-5beeba85db60" providerId="ADAL" clId="{AFE790A6-6FF4-40EC-B41A-A6A4F5D2965A}" dt="2023-11-24T10:23:31.228" v="1353" actId="478"/>
          <ac:spMkLst>
            <pc:docMk/>
            <pc:sldMk cId="1218983595" sldId="306"/>
            <ac:spMk id="479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4T10:07:45.382" v="548" actId="1076"/>
          <ac:spMkLst>
            <pc:docMk/>
            <pc:sldMk cId="1218983595" sldId="306"/>
            <ac:spMk id="481" creationId="{00000000-0000-0000-0000-000000000000}"/>
          </ac:spMkLst>
        </pc:spChg>
        <pc:picChg chg="del">
          <ac:chgData name="LUCIA GAVILAN PEDROSA" userId="ee671179-0c65-4561-8776-5beeba85db60" providerId="ADAL" clId="{AFE790A6-6FF4-40EC-B41A-A6A4F5D2965A}" dt="2023-11-24T10:07:19.612" v="543" actId="478"/>
          <ac:picMkLst>
            <pc:docMk/>
            <pc:sldMk cId="1218983595" sldId="306"/>
            <ac:picMk id="2" creationId="{3BBC6214-30C4-C6D3-0241-AB2CFC0E514F}"/>
          </ac:picMkLst>
        </pc:picChg>
        <pc:picChg chg="add mod modCrop">
          <ac:chgData name="LUCIA GAVILAN PEDROSA" userId="ee671179-0c65-4561-8776-5beeba85db60" providerId="ADAL" clId="{AFE790A6-6FF4-40EC-B41A-A6A4F5D2965A}" dt="2023-11-24T10:08:06.626" v="553" actId="1076"/>
          <ac:picMkLst>
            <pc:docMk/>
            <pc:sldMk cId="1218983595" sldId="306"/>
            <ac:picMk id="3" creationId="{E5C7FF6F-342A-133E-C271-039F61975FDF}"/>
          </ac:picMkLst>
        </pc:picChg>
        <pc:cxnChg chg="add mod">
          <ac:chgData name="LUCIA GAVILAN PEDROSA" userId="ee671179-0c65-4561-8776-5beeba85db60" providerId="ADAL" clId="{AFE790A6-6FF4-40EC-B41A-A6A4F5D2965A}" dt="2023-11-24T10:08:35.297" v="559" actId="1076"/>
          <ac:cxnSpMkLst>
            <pc:docMk/>
            <pc:sldMk cId="1218983595" sldId="306"/>
            <ac:cxnSpMk id="5" creationId="{0797EA2C-1509-0E10-C3D8-1C4B7A0A08FE}"/>
          </ac:cxnSpMkLst>
        </pc:cxnChg>
      </pc:sldChg>
      <pc:sldChg chg="addSp delSp modSp add mod">
        <pc:chgData name="LUCIA GAVILAN PEDROSA" userId="ee671179-0c65-4561-8776-5beeba85db60" providerId="ADAL" clId="{AFE790A6-6FF4-40EC-B41A-A6A4F5D2965A}" dt="2023-11-24T10:23:37.580" v="1356"/>
        <pc:sldMkLst>
          <pc:docMk/>
          <pc:sldMk cId="1967762851" sldId="307"/>
        </pc:sldMkLst>
        <pc:spChg chg="mod">
          <ac:chgData name="LUCIA GAVILAN PEDROSA" userId="ee671179-0c65-4561-8776-5beeba85db60" providerId="ADAL" clId="{AFE790A6-6FF4-40EC-B41A-A6A4F5D2965A}" dt="2023-11-24T10:15:15.417" v="980" actId="1076"/>
          <ac:spMkLst>
            <pc:docMk/>
            <pc:sldMk cId="1967762851" sldId="307"/>
            <ac:spMk id="4" creationId="{1842D09D-46EC-6B4F-56AD-499F19BF29C8}"/>
          </ac:spMkLst>
        </pc:spChg>
        <pc:spChg chg="add mod">
          <ac:chgData name="LUCIA GAVILAN PEDROSA" userId="ee671179-0c65-4561-8776-5beeba85db60" providerId="ADAL" clId="{AFE790A6-6FF4-40EC-B41A-A6A4F5D2965A}" dt="2023-11-24T10:23:37.580" v="1356"/>
          <ac:spMkLst>
            <pc:docMk/>
            <pc:sldMk cId="1967762851" sldId="307"/>
            <ac:spMk id="11" creationId="{C52D9B2A-C1EF-E510-2A8D-2B1443A03745}"/>
          </ac:spMkLst>
        </pc:spChg>
        <pc:spChg chg="del">
          <ac:chgData name="LUCIA GAVILAN PEDROSA" userId="ee671179-0c65-4561-8776-5beeba85db60" providerId="ADAL" clId="{AFE790A6-6FF4-40EC-B41A-A6A4F5D2965A}" dt="2023-11-24T10:23:37.077" v="1355" actId="478"/>
          <ac:spMkLst>
            <pc:docMk/>
            <pc:sldMk cId="1967762851" sldId="307"/>
            <ac:spMk id="479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4T10:09:47.859" v="659" actId="20577"/>
          <ac:spMkLst>
            <pc:docMk/>
            <pc:sldMk cId="1967762851" sldId="307"/>
            <ac:spMk id="480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4T10:15:24.446" v="984" actId="20577"/>
          <ac:spMkLst>
            <pc:docMk/>
            <pc:sldMk cId="1967762851" sldId="307"/>
            <ac:spMk id="481" creationId="{00000000-0000-0000-0000-000000000000}"/>
          </ac:spMkLst>
        </pc:spChg>
        <pc:picChg chg="del">
          <ac:chgData name="LUCIA GAVILAN PEDROSA" userId="ee671179-0c65-4561-8776-5beeba85db60" providerId="ADAL" clId="{AFE790A6-6FF4-40EC-B41A-A6A4F5D2965A}" dt="2023-11-24T10:09:52.359" v="660" actId="478"/>
          <ac:picMkLst>
            <pc:docMk/>
            <pc:sldMk cId="1967762851" sldId="307"/>
            <ac:picMk id="3" creationId="{E5C7FF6F-342A-133E-C271-039F61975FDF}"/>
          </ac:picMkLst>
        </pc:picChg>
        <pc:picChg chg="add mod ord modCrop">
          <ac:chgData name="LUCIA GAVILAN PEDROSA" userId="ee671179-0c65-4561-8776-5beeba85db60" providerId="ADAL" clId="{AFE790A6-6FF4-40EC-B41A-A6A4F5D2965A}" dt="2023-11-24T10:14:55.925" v="973" actId="171"/>
          <ac:picMkLst>
            <pc:docMk/>
            <pc:sldMk cId="1967762851" sldId="307"/>
            <ac:picMk id="6" creationId="{58528825-A4F3-7C5D-A94A-1053DA9F98B4}"/>
          </ac:picMkLst>
        </pc:picChg>
        <pc:picChg chg="add del">
          <ac:chgData name="LUCIA GAVILAN PEDROSA" userId="ee671179-0c65-4561-8776-5beeba85db60" providerId="ADAL" clId="{AFE790A6-6FF4-40EC-B41A-A6A4F5D2965A}" dt="2023-11-24T10:15:41.988" v="986" actId="478"/>
          <ac:picMkLst>
            <pc:docMk/>
            <pc:sldMk cId="1967762851" sldId="307"/>
            <ac:picMk id="8" creationId="{72CC54F3-FB3F-7194-8C43-EB3F463E7ABC}"/>
          </ac:picMkLst>
        </pc:picChg>
        <pc:picChg chg="add del">
          <ac:chgData name="LUCIA GAVILAN PEDROSA" userId="ee671179-0c65-4561-8776-5beeba85db60" providerId="ADAL" clId="{AFE790A6-6FF4-40EC-B41A-A6A4F5D2965A}" dt="2023-11-24T10:15:49.197" v="988" actId="478"/>
          <ac:picMkLst>
            <pc:docMk/>
            <pc:sldMk cId="1967762851" sldId="307"/>
            <ac:picMk id="10" creationId="{25B7B00A-1C47-D4F8-F900-D92015162F02}"/>
          </ac:picMkLst>
        </pc:picChg>
        <pc:cxnChg chg="mod">
          <ac:chgData name="LUCIA GAVILAN PEDROSA" userId="ee671179-0c65-4561-8776-5beeba85db60" providerId="ADAL" clId="{AFE790A6-6FF4-40EC-B41A-A6A4F5D2965A}" dt="2023-11-24T10:15:06.789" v="977" actId="1076"/>
          <ac:cxnSpMkLst>
            <pc:docMk/>
            <pc:sldMk cId="1967762851" sldId="307"/>
            <ac:cxnSpMk id="5" creationId="{0797EA2C-1509-0E10-C3D8-1C4B7A0A08FE}"/>
          </ac:cxnSpMkLst>
        </pc:cxnChg>
      </pc:sldChg>
      <pc:sldChg chg="addSp delSp modSp add mod">
        <pc:chgData name="LUCIA GAVILAN PEDROSA" userId="ee671179-0c65-4561-8776-5beeba85db60" providerId="ADAL" clId="{AFE790A6-6FF4-40EC-B41A-A6A4F5D2965A}" dt="2023-11-24T10:23:48.111" v="1360"/>
        <pc:sldMkLst>
          <pc:docMk/>
          <pc:sldMk cId="1132505277" sldId="308"/>
        </pc:sldMkLst>
        <pc:spChg chg="del mod">
          <ac:chgData name="LUCIA GAVILAN PEDROSA" userId="ee671179-0c65-4561-8776-5beeba85db60" providerId="ADAL" clId="{AFE790A6-6FF4-40EC-B41A-A6A4F5D2965A}" dt="2023-11-24T10:19:55.708" v="1289" actId="478"/>
          <ac:spMkLst>
            <pc:docMk/>
            <pc:sldMk cId="1132505277" sldId="308"/>
            <ac:spMk id="4" creationId="{1842D09D-46EC-6B4F-56AD-499F19BF29C8}"/>
          </ac:spMkLst>
        </pc:spChg>
        <pc:spChg chg="add mod">
          <ac:chgData name="LUCIA GAVILAN PEDROSA" userId="ee671179-0c65-4561-8776-5beeba85db60" providerId="ADAL" clId="{AFE790A6-6FF4-40EC-B41A-A6A4F5D2965A}" dt="2023-11-24T10:23:48.111" v="1360"/>
          <ac:spMkLst>
            <pc:docMk/>
            <pc:sldMk cId="1132505277" sldId="308"/>
            <ac:spMk id="11" creationId="{4396ADD3-D092-E208-BBD0-A290687E2403}"/>
          </ac:spMkLst>
        </pc:spChg>
        <pc:spChg chg="del">
          <ac:chgData name="LUCIA GAVILAN PEDROSA" userId="ee671179-0c65-4561-8776-5beeba85db60" providerId="ADAL" clId="{AFE790A6-6FF4-40EC-B41A-A6A4F5D2965A}" dt="2023-11-24T10:23:47.514" v="1359" actId="478"/>
          <ac:spMkLst>
            <pc:docMk/>
            <pc:sldMk cId="1132505277" sldId="308"/>
            <ac:spMk id="479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4T10:22:20.158" v="1330" actId="20577"/>
          <ac:spMkLst>
            <pc:docMk/>
            <pc:sldMk cId="1132505277" sldId="308"/>
            <ac:spMk id="481" creationId="{00000000-0000-0000-0000-000000000000}"/>
          </ac:spMkLst>
        </pc:spChg>
        <pc:picChg chg="add del mod ord modCrop">
          <ac:chgData name="LUCIA GAVILAN PEDROSA" userId="ee671179-0c65-4561-8776-5beeba85db60" providerId="ADAL" clId="{AFE790A6-6FF4-40EC-B41A-A6A4F5D2965A}" dt="2023-11-24T10:19:48.562" v="1286" actId="478"/>
          <ac:picMkLst>
            <pc:docMk/>
            <pc:sldMk cId="1132505277" sldId="308"/>
            <ac:picMk id="3" creationId="{7EB42EBD-9248-7266-CE0B-05C27FDE0C1C}"/>
          </ac:picMkLst>
        </pc:picChg>
        <pc:picChg chg="del">
          <ac:chgData name="LUCIA GAVILAN PEDROSA" userId="ee671179-0c65-4561-8776-5beeba85db60" providerId="ADAL" clId="{AFE790A6-6FF4-40EC-B41A-A6A4F5D2965A}" dt="2023-11-24T10:17:25.914" v="1239" actId="478"/>
          <ac:picMkLst>
            <pc:docMk/>
            <pc:sldMk cId="1132505277" sldId="308"/>
            <ac:picMk id="6" creationId="{58528825-A4F3-7C5D-A94A-1053DA9F98B4}"/>
          </ac:picMkLst>
        </pc:picChg>
        <pc:picChg chg="add del">
          <ac:chgData name="LUCIA GAVILAN PEDROSA" userId="ee671179-0c65-4561-8776-5beeba85db60" providerId="ADAL" clId="{AFE790A6-6FF4-40EC-B41A-A6A4F5D2965A}" dt="2023-11-24T10:18:50.984" v="1260" actId="478"/>
          <ac:picMkLst>
            <pc:docMk/>
            <pc:sldMk cId="1132505277" sldId="308"/>
            <ac:picMk id="8" creationId="{40B6DE05-AAF1-3AF1-FBE4-234346C5EE91}"/>
          </ac:picMkLst>
        </pc:picChg>
        <pc:picChg chg="add mod modCrop">
          <ac:chgData name="LUCIA GAVILAN PEDROSA" userId="ee671179-0c65-4561-8776-5beeba85db60" providerId="ADAL" clId="{AFE790A6-6FF4-40EC-B41A-A6A4F5D2965A}" dt="2023-11-24T10:22:26.111" v="1331" actId="1076"/>
          <ac:picMkLst>
            <pc:docMk/>
            <pc:sldMk cId="1132505277" sldId="308"/>
            <ac:picMk id="10" creationId="{BCEC31A0-F735-710F-84DC-FE54D2F64A1D}"/>
          </ac:picMkLst>
        </pc:picChg>
        <pc:cxnChg chg="del mod">
          <ac:chgData name="LUCIA GAVILAN PEDROSA" userId="ee671179-0c65-4561-8776-5beeba85db60" providerId="ADAL" clId="{AFE790A6-6FF4-40EC-B41A-A6A4F5D2965A}" dt="2023-11-24T10:19:50.184" v="1287" actId="478"/>
          <ac:cxnSpMkLst>
            <pc:docMk/>
            <pc:sldMk cId="1132505277" sldId="308"/>
            <ac:cxnSpMk id="5" creationId="{0797EA2C-1509-0E10-C3D8-1C4B7A0A08FE}"/>
          </ac:cxnSpMkLst>
        </pc:cxnChg>
      </pc:sldChg>
      <pc:sldChg chg="addSp delSp modSp add mod ord">
        <pc:chgData name="LUCIA GAVILAN PEDROSA" userId="ee671179-0c65-4561-8776-5beeba85db60" providerId="ADAL" clId="{AFE790A6-6FF4-40EC-B41A-A6A4F5D2965A}" dt="2023-11-24T10:23:43.373" v="1358"/>
        <pc:sldMkLst>
          <pc:docMk/>
          <pc:sldMk cId="524537617" sldId="309"/>
        </pc:sldMkLst>
        <pc:spChg chg="add mod">
          <ac:chgData name="LUCIA GAVILAN PEDROSA" userId="ee671179-0c65-4561-8776-5beeba85db60" providerId="ADAL" clId="{AFE790A6-6FF4-40EC-B41A-A6A4F5D2965A}" dt="2023-11-24T10:23:43.373" v="1358"/>
          <ac:spMkLst>
            <pc:docMk/>
            <pc:sldMk cId="524537617" sldId="309"/>
            <ac:spMk id="2" creationId="{DC1646C8-1866-4ABF-EDC7-5E7324ACBA3D}"/>
          </ac:spMkLst>
        </pc:spChg>
        <pc:spChg chg="mod">
          <ac:chgData name="LUCIA GAVILAN PEDROSA" userId="ee671179-0c65-4561-8776-5beeba85db60" providerId="ADAL" clId="{AFE790A6-6FF4-40EC-B41A-A6A4F5D2965A}" dt="2023-11-24T10:19:25.434" v="1272" actId="1076"/>
          <ac:spMkLst>
            <pc:docMk/>
            <pc:sldMk cId="524537617" sldId="309"/>
            <ac:spMk id="4" creationId="{1842D09D-46EC-6B4F-56AD-499F19BF29C8}"/>
          </ac:spMkLst>
        </pc:spChg>
        <pc:spChg chg="del">
          <ac:chgData name="LUCIA GAVILAN PEDROSA" userId="ee671179-0c65-4561-8776-5beeba85db60" providerId="ADAL" clId="{AFE790A6-6FF4-40EC-B41A-A6A4F5D2965A}" dt="2023-11-24T10:23:42.838" v="1357" actId="478"/>
          <ac:spMkLst>
            <pc:docMk/>
            <pc:sldMk cId="524537617" sldId="309"/>
            <ac:spMk id="479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4T10:19:36.700" v="1282" actId="20577"/>
          <ac:spMkLst>
            <pc:docMk/>
            <pc:sldMk cId="524537617" sldId="309"/>
            <ac:spMk id="481" creationId="{00000000-0000-0000-0000-000000000000}"/>
          </ac:spMkLst>
        </pc:spChg>
        <pc:picChg chg="mod">
          <ac:chgData name="LUCIA GAVILAN PEDROSA" userId="ee671179-0c65-4561-8776-5beeba85db60" providerId="ADAL" clId="{AFE790A6-6FF4-40EC-B41A-A6A4F5D2965A}" dt="2023-11-24T10:19:41.114" v="1283" actId="1076"/>
          <ac:picMkLst>
            <pc:docMk/>
            <pc:sldMk cId="524537617" sldId="309"/>
            <ac:picMk id="3" creationId="{7EB42EBD-9248-7266-CE0B-05C27FDE0C1C}"/>
          </ac:picMkLst>
        </pc:picChg>
        <pc:cxnChg chg="mod">
          <ac:chgData name="LUCIA GAVILAN PEDROSA" userId="ee671179-0c65-4561-8776-5beeba85db60" providerId="ADAL" clId="{AFE790A6-6FF4-40EC-B41A-A6A4F5D2965A}" dt="2023-11-24T10:19:27.880" v="1273" actId="1076"/>
          <ac:cxnSpMkLst>
            <pc:docMk/>
            <pc:sldMk cId="524537617" sldId="309"/>
            <ac:cxnSpMk id="5" creationId="{0797EA2C-1509-0E10-C3D8-1C4B7A0A08FE}"/>
          </ac:cxnSpMkLst>
        </pc:cxnChg>
      </pc:sldChg>
      <pc:sldChg chg="addSp delSp modSp add mod">
        <pc:chgData name="LUCIA GAVILAN PEDROSA" userId="ee671179-0c65-4561-8776-5beeba85db60" providerId="ADAL" clId="{AFE790A6-6FF4-40EC-B41A-A6A4F5D2965A}" dt="2023-11-26T13:02:54.579" v="3958" actId="255"/>
        <pc:sldMkLst>
          <pc:docMk/>
          <pc:sldMk cId="3362694549" sldId="310"/>
        </pc:sldMkLst>
        <pc:spChg chg="add mod">
          <ac:chgData name="LUCIA GAVILAN PEDROSA" userId="ee671179-0c65-4561-8776-5beeba85db60" providerId="ADAL" clId="{AFE790A6-6FF4-40EC-B41A-A6A4F5D2965A}" dt="2023-11-24T10:23:54.965" v="1362"/>
          <ac:spMkLst>
            <pc:docMk/>
            <pc:sldMk cId="3362694549" sldId="310"/>
            <ac:spMk id="2" creationId="{27122F80-655A-4B5E-C639-AB28F8684494}"/>
          </ac:spMkLst>
        </pc:spChg>
        <pc:spChg chg="del">
          <ac:chgData name="LUCIA GAVILAN PEDROSA" userId="ee671179-0c65-4561-8776-5beeba85db60" providerId="ADAL" clId="{AFE790A6-6FF4-40EC-B41A-A6A4F5D2965A}" dt="2023-11-24T10:23:54.463" v="1361" actId="478"/>
          <ac:spMkLst>
            <pc:docMk/>
            <pc:sldMk cId="3362694549" sldId="310"/>
            <ac:spMk id="479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4T10:29:35.703" v="1907" actId="1076"/>
          <ac:spMkLst>
            <pc:docMk/>
            <pc:sldMk cId="3362694549" sldId="310"/>
            <ac:spMk id="480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6T13:02:54.579" v="3958" actId="255"/>
          <ac:spMkLst>
            <pc:docMk/>
            <pc:sldMk cId="3362694549" sldId="310"/>
            <ac:spMk id="481" creationId="{00000000-0000-0000-0000-000000000000}"/>
          </ac:spMkLst>
        </pc:spChg>
        <pc:picChg chg="del">
          <ac:chgData name="LUCIA GAVILAN PEDROSA" userId="ee671179-0c65-4561-8776-5beeba85db60" providerId="ADAL" clId="{AFE790A6-6FF4-40EC-B41A-A6A4F5D2965A}" dt="2023-11-24T10:24:00.231" v="1363" actId="478"/>
          <ac:picMkLst>
            <pc:docMk/>
            <pc:sldMk cId="3362694549" sldId="310"/>
            <ac:picMk id="10" creationId="{BCEC31A0-F735-710F-84DC-FE54D2F64A1D}"/>
          </ac:picMkLst>
        </pc:picChg>
      </pc:sldChg>
      <pc:sldChg chg="delSp add del mod">
        <pc:chgData name="LUCIA GAVILAN PEDROSA" userId="ee671179-0c65-4561-8776-5beeba85db60" providerId="ADAL" clId="{AFE790A6-6FF4-40EC-B41A-A6A4F5D2965A}" dt="2023-11-26T12:33:54.926" v="2173" actId="47"/>
        <pc:sldMkLst>
          <pc:docMk/>
          <pc:sldMk cId="844822471" sldId="311"/>
        </pc:sldMkLst>
        <pc:cxnChg chg="del">
          <ac:chgData name="LUCIA GAVILAN PEDROSA" userId="ee671179-0c65-4561-8776-5beeba85db60" providerId="ADAL" clId="{AFE790A6-6FF4-40EC-B41A-A6A4F5D2965A}" dt="2023-11-26T12:33:19.326" v="2167" actId="478"/>
          <ac:cxnSpMkLst>
            <pc:docMk/>
            <pc:sldMk cId="844822471" sldId="311"/>
            <ac:cxnSpMk id="521" creationId="{00000000-0000-0000-0000-000000000000}"/>
          </ac:cxnSpMkLst>
        </pc:cxnChg>
      </pc:sldChg>
      <pc:sldChg chg="add del">
        <pc:chgData name="LUCIA GAVILAN PEDROSA" userId="ee671179-0c65-4561-8776-5beeba85db60" providerId="ADAL" clId="{AFE790A6-6FF4-40EC-B41A-A6A4F5D2965A}" dt="2023-11-26T15:59:25.440" v="5164" actId="47"/>
        <pc:sldMkLst>
          <pc:docMk/>
          <pc:sldMk cId="1025010418" sldId="312"/>
        </pc:sldMkLst>
      </pc:sldChg>
      <pc:sldChg chg="add del">
        <pc:chgData name="LUCIA GAVILAN PEDROSA" userId="ee671179-0c65-4561-8776-5beeba85db60" providerId="ADAL" clId="{AFE790A6-6FF4-40EC-B41A-A6A4F5D2965A}" dt="2023-11-26T12:33:26.576" v="2169" actId="47"/>
        <pc:sldMkLst>
          <pc:docMk/>
          <pc:sldMk cId="2238446097" sldId="312"/>
        </pc:sldMkLst>
      </pc:sldChg>
      <pc:sldChg chg="modSp add mod ord">
        <pc:chgData name="LUCIA GAVILAN PEDROSA" userId="ee671179-0c65-4561-8776-5beeba85db60" providerId="ADAL" clId="{AFE790A6-6FF4-40EC-B41A-A6A4F5D2965A}" dt="2023-11-26T12:59:14.924" v="3768" actId="255"/>
        <pc:sldMkLst>
          <pc:docMk/>
          <pc:sldMk cId="428321219" sldId="313"/>
        </pc:sldMkLst>
        <pc:spChg chg="mod">
          <ac:chgData name="LUCIA GAVILAN PEDROSA" userId="ee671179-0c65-4561-8776-5beeba85db60" providerId="ADAL" clId="{AFE790A6-6FF4-40EC-B41A-A6A4F5D2965A}" dt="2023-11-26T12:49:48.160" v="3239" actId="20577"/>
          <ac:spMkLst>
            <pc:docMk/>
            <pc:sldMk cId="428321219" sldId="313"/>
            <ac:spMk id="480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6T12:59:14.924" v="3768" actId="255"/>
          <ac:spMkLst>
            <pc:docMk/>
            <pc:sldMk cId="428321219" sldId="313"/>
            <ac:spMk id="481" creationId="{00000000-0000-0000-0000-000000000000}"/>
          </ac:spMkLst>
        </pc:spChg>
      </pc:sldChg>
      <pc:sldChg chg="modSp add mod">
        <pc:chgData name="LUCIA GAVILAN PEDROSA" userId="ee671179-0c65-4561-8776-5beeba85db60" providerId="ADAL" clId="{AFE790A6-6FF4-40EC-B41A-A6A4F5D2965A}" dt="2023-11-26T13:03:15.082" v="3967" actId="2"/>
        <pc:sldMkLst>
          <pc:docMk/>
          <pc:sldMk cId="3991584695" sldId="314"/>
        </pc:sldMkLst>
        <pc:spChg chg="mod">
          <ac:chgData name="LUCIA GAVILAN PEDROSA" userId="ee671179-0c65-4561-8776-5beeba85db60" providerId="ADAL" clId="{AFE790A6-6FF4-40EC-B41A-A6A4F5D2965A}" dt="2023-11-26T13:03:15.082" v="3967" actId="2"/>
          <ac:spMkLst>
            <pc:docMk/>
            <pc:sldMk cId="3991584695" sldId="314"/>
            <ac:spMk id="481" creationId="{00000000-0000-0000-0000-000000000000}"/>
          </ac:spMkLst>
        </pc:spChg>
      </pc:sldChg>
      <pc:sldChg chg="modSp add mod">
        <pc:chgData name="LUCIA GAVILAN PEDROSA" userId="ee671179-0c65-4561-8776-5beeba85db60" providerId="ADAL" clId="{AFE790A6-6FF4-40EC-B41A-A6A4F5D2965A}" dt="2023-11-26T15:56:00.828" v="5120" actId="255"/>
        <pc:sldMkLst>
          <pc:docMk/>
          <pc:sldMk cId="1139558602" sldId="315"/>
        </pc:sldMkLst>
        <pc:spChg chg="mod">
          <ac:chgData name="LUCIA GAVILAN PEDROSA" userId="ee671179-0c65-4561-8776-5beeba85db60" providerId="ADAL" clId="{AFE790A6-6FF4-40EC-B41A-A6A4F5D2965A}" dt="2023-11-26T15:56:00.828" v="5120" actId="255"/>
          <ac:spMkLst>
            <pc:docMk/>
            <pc:sldMk cId="1139558602" sldId="315"/>
            <ac:spMk id="481" creationId="{00000000-0000-0000-0000-000000000000}"/>
          </ac:spMkLst>
        </pc:spChg>
      </pc:sldChg>
      <pc:sldChg chg="modSp add mod">
        <pc:chgData name="LUCIA GAVILAN PEDROSA" userId="ee671179-0c65-4561-8776-5beeba85db60" providerId="ADAL" clId="{AFE790A6-6FF4-40EC-B41A-A6A4F5D2965A}" dt="2023-11-26T15:55:47.532" v="5116" actId="20577"/>
        <pc:sldMkLst>
          <pc:docMk/>
          <pc:sldMk cId="3090875784" sldId="316"/>
        </pc:sldMkLst>
        <pc:spChg chg="mod">
          <ac:chgData name="LUCIA GAVILAN PEDROSA" userId="ee671179-0c65-4561-8776-5beeba85db60" providerId="ADAL" clId="{AFE790A6-6FF4-40EC-B41A-A6A4F5D2965A}" dt="2023-11-26T13:13:38.921" v="4896" actId="20577"/>
          <ac:spMkLst>
            <pc:docMk/>
            <pc:sldMk cId="3090875784" sldId="316"/>
            <ac:spMk id="480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6T15:55:47.532" v="5116" actId="20577"/>
          <ac:spMkLst>
            <pc:docMk/>
            <pc:sldMk cId="3090875784" sldId="316"/>
            <ac:spMk id="481" creationId="{00000000-0000-0000-0000-000000000000}"/>
          </ac:spMkLst>
        </pc:spChg>
      </pc:sldChg>
      <pc:sldChg chg="addSp delSp modSp add mod">
        <pc:chgData name="LUCIA GAVILAN PEDROSA" userId="ee671179-0c65-4561-8776-5beeba85db60" providerId="ADAL" clId="{AFE790A6-6FF4-40EC-B41A-A6A4F5D2965A}" dt="2023-11-26T15:58:22.925" v="5147" actId="1076"/>
        <pc:sldMkLst>
          <pc:docMk/>
          <pc:sldMk cId="4199613034" sldId="317"/>
        </pc:sldMkLst>
        <pc:spChg chg="add mod">
          <ac:chgData name="LUCIA GAVILAN PEDROSA" userId="ee671179-0c65-4561-8776-5beeba85db60" providerId="ADAL" clId="{AFE790A6-6FF4-40EC-B41A-A6A4F5D2965A}" dt="2023-11-26T15:56:22.932" v="5125" actId="20577"/>
          <ac:spMkLst>
            <pc:docMk/>
            <pc:sldMk cId="4199613034" sldId="317"/>
            <ac:spMk id="3" creationId="{966C2D9C-A78B-CF57-4784-E4B2C379FF77}"/>
          </ac:spMkLst>
        </pc:spChg>
        <pc:spChg chg="add del mod">
          <ac:chgData name="LUCIA GAVILAN PEDROSA" userId="ee671179-0c65-4561-8776-5beeba85db60" providerId="ADAL" clId="{AFE790A6-6FF4-40EC-B41A-A6A4F5D2965A}" dt="2023-11-26T15:58:06.040" v="5143" actId="478"/>
          <ac:spMkLst>
            <pc:docMk/>
            <pc:sldMk cId="4199613034" sldId="317"/>
            <ac:spMk id="4" creationId="{844C6E0E-3F95-D008-16FE-538D3A8C006D}"/>
          </ac:spMkLst>
        </pc:spChg>
        <pc:spChg chg="mod">
          <ac:chgData name="LUCIA GAVILAN PEDROSA" userId="ee671179-0c65-4561-8776-5beeba85db60" providerId="ADAL" clId="{AFE790A6-6FF4-40EC-B41A-A6A4F5D2965A}" dt="2023-11-26T13:15:22.480" v="4959" actId="20577"/>
          <ac:spMkLst>
            <pc:docMk/>
            <pc:sldMk cId="4199613034" sldId="317"/>
            <ac:spMk id="480" creationId="{00000000-0000-0000-0000-000000000000}"/>
          </ac:spMkLst>
        </pc:spChg>
        <pc:spChg chg="mod">
          <ac:chgData name="LUCIA GAVILAN PEDROSA" userId="ee671179-0c65-4561-8776-5beeba85db60" providerId="ADAL" clId="{AFE790A6-6FF4-40EC-B41A-A6A4F5D2965A}" dt="2023-11-26T15:58:22.925" v="5147" actId="1076"/>
          <ac:spMkLst>
            <pc:docMk/>
            <pc:sldMk cId="4199613034" sldId="317"/>
            <ac:spMk id="481" creationId="{00000000-0000-0000-0000-000000000000}"/>
          </ac:spMkLst>
        </pc:spChg>
      </pc:sldChg>
      <pc:sldChg chg="addSp delSp modSp add del mod">
        <pc:chgData name="LUCIA GAVILAN PEDROSA" userId="ee671179-0c65-4561-8776-5beeba85db60" providerId="ADAL" clId="{AFE790A6-6FF4-40EC-B41A-A6A4F5D2965A}" dt="2023-11-26T15:58:29.490" v="5149" actId="2696"/>
        <pc:sldMkLst>
          <pc:docMk/>
          <pc:sldMk cId="2129231761" sldId="318"/>
        </pc:sldMkLst>
        <pc:spChg chg="mod">
          <ac:chgData name="LUCIA GAVILAN PEDROSA" userId="ee671179-0c65-4561-8776-5beeba85db60" providerId="ADAL" clId="{AFE790A6-6FF4-40EC-B41A-A6A4F5D2965A}" dt="2023-11-26T15:57:52.441" v="5142" actId="1076"/>
          <ac:spMkLst>
            <pc:docMk/>
            <pc:sldMk cId="2129231761" sldId="318"/>
            <ac:spMk id="4" creationId="{844C6E0E-3F95-D008-16FE-538D3A8C006D}"/>
          </ac:spMkLst>
        </pc:spChg>
        <pc:spChg chg="add mod">
          <ac:chgData name="LUCIA GAVILAN PEDROSA" userId="ee671179-0c65-4561-8776-5beeba85db60" providerId="ADAL" clId="{AFE790A6-6FF4-40EC-B41A-A6A4F5D2965A}" dt="2023-11-26T15:57:41.422" v="5141" actId="478"/>
          <ac:spMkLst>
            <pc:docMk/>
            <pc:sldMk cId="2129231761" sldId="318"/>
            <ac:spMk id="6" creationId="{BC7F82EE-9333-9419-8467-8F37C8EBA25E}"/>
          </ac:spMkLst>
        </pc:spChg>
        <pc:spChg chg="del">
          <ac:chgData name="LUCIA GAVILAN PEDROSA" userId="ee671179-0c65-4561-8776-5beeba85db60" providerId="ADAL" clId="{AFE790A6-6FF4-40EC-B41A-A6A4F5D2965A}" dt="2023-11-26T15:57:41.422" v="5141" actId="478"/>
          <ac:spMkLst>
            <pc:docMk/>
            <pc:sldMk cId="2129231761" sldId="318"/>
            <ac:spMk id="481" creationId="{00000000-0000-0000-0000-000000000000}"/>
          </ac:spMkLst>
        </pc:spChg>
      </pc:sldChg>
      <pc:sldChg chg="modSp add mod">
        <pc:chgData name="LUCIA GAVILAN PEDROSA" userId="ee671179-0c65-4561-8776-5beeba85db60" providerId="ADAL" clId="{AFE790A6-6FF4-40EC-B41A-A6A4F5D2965A}" dt="2023-11-26T15:59:09.623" v="5157" actId="1076"/>
        <pc:sldMkLst>
          <pc:docMk/>
          <pc:sldMk cId="1177705470" sldId="319"/>
        </pc:sldMkLst>
        <pc:spChg chg="mod">
          <ac:chgData name="LUCIA GAVILAN PEDROSA" userId="ee671179-0c65-4561-8776-5beeba85db60" providerId="ADAL" clId="{AFE790A6-6FF4-40EC-B41A-A6A4F5D2965A}" dt="2023-11-26T15:59:09.623" v="5157" actId="1076"/>
          <ac:spMkLst>
            <pc:docMk/>
            <pc:sldMk cId="1177705470" sldId="319"/>
            <ac:spMk id="481" creationId="{00000000-0000-0000-0000-000000000000}"/>
          </ac:spMkLst>
        </pc:spChg>
      </pc:sldChg>
      <pc:sldMasterChg chg="addSldLayout delSldLayout">
        <pc:chgData name="LUCIA GAVILAN PEDROSA" userId="ee671179-0c65-4561-8776-5beeba85db60" providerId="ADAL" clId="{AFE790A6-6FF4-40EC-B41A-A6A4F5D2965A}" dt="2023-11-26T16:12:10.122" v="5619" actId="47"/>
        <pc:sldMasterMkLst>
          <pc:docMk/>
          <pc:sldMasterMk cId="0" sldId="2147483676"/>
        </pc:sldMasterMkLst>
        <pc:sldLayoutChg chg="del">
          <pc:chgData name="LUCIA GAVILAN PEDROSA" userId="ee671179-0c65-4561-8776-5beeba85db60" providerId="ADAL" clId="{AFE790A6-6FF4-40EC-B41A-A6A4F5D2965A}" dt="2023-11-26T15:59:19.889" v="5159" actId="47"/>
          <pc:sldLayoutMkLst>
            <pc:docMk/>
            <pc:sldMasterMk cId="0" sldId="2147483676"/>
            <pc:sldLayoutMk cId="0" sldId="2147483649"/>
          </pc:sldLayoutMkLst>
        </pc:sldLayoutChg>
        <pc:sldLayoutChg chg="del">
          <pc:chgData name="LUCIA GAVILAN PEDROSA" userId="ee671179-0c65-4561-8776-5beeba85db60" providerId="ADAL" clId="{AFE790A6-6FF4-40EC-B41A-A6A4F5D2965A}" dt="2023-11-26T16:12:08.732" v="5617" actId="47"/>
          <pc:sldLayoutMkLst>
            <pc:docMk/>
            <pc:sldMasterMk cId="0" sldId="2147483676"/>
            <pc:sldLayoutMk cId="0" sldId="2147483652"/>
          </pc:sldLayoutMkLst>
        </pc:sldLayoutChg>
        <pc:sldLayoutChg chg="del">
          <pc:chgData name="LUCIA GAVILAN PEDROSA" userId="ee671179-0c65-4561-8776-5beeba85db60" providerId="ADAL" clId="{AFE790A6-6FF4-40EC-B41A-A6A4F5D2965A}" dt="2023-11-26T15:59:30.292" v="5171" actId="47"/>
          <pc:sldLayoutMkLst>
            <pc:docMk/>
            <pc:sldMasterMk cId="0" sldId="2147483676"/>
            <pc:sldLayoutMk cId="0" sldId="2147483653"/>
          </pc:sldLayoutMkLst>
        </pc:sldLayoutChg>
        <pc:sldLayoutChg chg="del">
          <pc:chgData name="LUCIA GAVILAN PEDROSA" userId="ee671179-0c65-4561-8776-5beeba85db60" providerId="ADAL" clId="{AFE790A6-6FF4-40EC-B41A-A6A4F5D2965A}" dt="2023-11-26T15:59:27.936" v="5167" actId="47"/>
          <pc:sldLayoutMkLst>
            <pc:docMk/>
            <pc:sldMasterMk cId="0" sldId="2147483676"/>
            <pc:sldLayoutMk cId="0" sldId="2147483654"/>
          </pc:sldLayoutMkLst>
        </pc:sldLayoutChg>
        <pc:sldLayoutChg chg="del">
          <pc:chgData name="LUCIA GAVILAN PEDROSA" userId="ee671179-0c65-4561-8776-5beeba85db60" providerId="ADAL" clId="{AFE790A6-6FF4-40EC-B41A-A6A4F5D2965A}" dt="2023-11-26T15:59:20.757" v="5160" actId="47"/>
          <pc:sldLayoutMkLst>
            <pc:docMk/>
            <pc:sldMasterMk cId="0" sldId="2147483676"/>
            <pc:sldLayoutMk cId="0" sldId="2147483655"/>
          </pc:sldLayoutMkLst>
        </pc:sldLayoutChg>
        <pc:sldLayoutChg chg="del">
          <pc:chgData name="LUCIA GAVILAN PEDROSA" userId="ee671179-0c65-4561-8776-5beeba85db60" providerId="ADAL" clId="{AFE790A6-6FF4-40EC-B41A-A6A4F5D2965A}" dt="2023-11-26T15:59:22.727" v="5162" actId="47"/>
          <pc:sldLayoutMkLst>
            <pc:docMk/>
            <pc:sldMasterMk cId="0" sldId="2147483676"/>
            <pc:sldLayoutMk cId="0" sldId="2147483656"/>
          </pc:sldLayoutMkLst>
        </pc:sldLayoutChg>
        <pc:sldLayoutChg chg="del">
          <pc:chgData name="LUCIA GAVILAN PEDROSA" userId="ee671179-0c65-4561-8776-5beeba85db60" providerId="ADAL" clId="{AFE790A6-6FF4-40EC-B41A-A6A4F5D2965A}" dt="2023-11-26T15:59:26.479" v="5165" actId="47"/>
          <pc:sldLayoutMkLst>
            <pc:docMk/>
            <pc:sldMasterMk cId="0" sldId="2147483676"/>
            <pc:sldLayoutMk cId="0" sldId="2147483657"/>
          </pc:sldLayoutMkLst>
        </pc:sldLayoutChg>
        <pc:sldLayoutChg chg="del">
          <pc:chgData name="LUCIA GAVILAN PEDROSA" userId="ee671179-0c65-4561-8776-5beeba85db60" providerId="ADAL" clId="{AFE790A6-6FF4-40EC-B41A-A6A4F5D2965A}" dt="2023-11-26T15:59:16.708" v="5158" actId="47"/>
          <pc:sldLayoutMkLst>
            <pc:docMk/>
            <pc:sldMasterMk cId="0" sldId="2147483676"/>
            <pc:sldLayoutMk cId="0" sldId="2147483659"/>
          </pc:sldLayoutMkLst>
        </pc:sldLayoutChg>
        <pc:sldLayoutChg chg="del">
          <pc:chgData name="LUCIA GAVILAN PEDROSA" userId="ee671179-0c65-4561-8776-5beeba85db60" providerId="ADAL" clId="{AFE790A6-6FF4-40EC-B41A-A6A4F5D2965A}" dt="2023-11-26T15:59:29.066" v="5169" actId="47"/>
          <pc:sldLayoutMkLst>
            <pc:docMk/>
            <pc:sldMasterMk cId="0" sldId="2147483676"/>
            <pc:sldLayoutMk cId="0" sldId="2147483660"/>
          </pc:sldLayoutMkLst>
        </pc:sldLayoutChg>
        <pc:sldLayoutChg chg="add del">
          <pc:chgData name="LUCIA GAVILAN PEDROSA" userId="ee671179-0c65-4561-8776-5beeba85db60" providerId="ADAL" clId="{AFE790A6-6FF4-40EC-B41A-A6A4F5D2965A}" dt="2023-11-26T16:00:15.311" v="5187" actId="47"/>
          <pc:sldLayoutMkLst>
            <pc:docMk/>
            <pc:sldMasterMk cId="0" sldId="2147483676"/>
            <pc:sldLayoutMk cId="0" sldId="2147483661"/>
          </pc:sldLayoutMkLst>
        </pc:sldLayoutChg>
        <pc:sldLayoutChg chg="del">
          <pc:chgData name="LUCIA GAVILAN PEDROSA" userId="ee671179-0c65-4561-8776-5beeba85db60" providerId="ADAL" clId="{AFE790A6-6FF4-40EC-B41A-A6A4F5D2965A}" dt="2023-11-26T15:59:29.660" v="5170" actId="47"/>
          <pc:sldLayoutMkLst>
            <pc:docMk/>
            <pc:sldMasterMk cId="0" sldId="2147483676"/>
            <pc:sldLayoutMk cId="0" sldId="2147483662"/>
          </pc:sldLayoutMkLst>
        </pc:sldLayoutChg>
        <pc:sldLayoutChg chg="del">
          <pc:chgData name="LUCIA GAVILAN PEDROSA" userId="ee671179-0c65-4561-8776-5beeba85db60" providerId="ADAL" clId="{AFE790A6-6FF4-40EC-B41A-A6A4F5D2965A}" dt="2023-11-26T16:12:10.122" v="5619" actId="47"/>
          <pc:sldLayoutMkLst>
            <pc:docMk/>
            <pc:sldMasterMk cId="0" sldId="2147483676"/>
            <pc:sldLayoutMk cId="0" sldId="2147483664"/>
          </pc:sldLayoutMkLst>
        </pc:sldLayoutChg>
        <pc:sldLayoutChg chg="del">
          <pc:chgData name="LUCIA GAVILAN PEDROSA" userId="ee671179-0c65-4561-8776-5beeba85db60" providerId="ADAL" clId="{AFE790A6-6FF4-40EC-B41A-A6A4F5D2965A}" dt="2023-11-26T16:12:09.572" v="5618" actId="47"/>
          <pc:sldLayoutMkLst>
            <pc:docMk/>
            <pc:sldMasterMk cId="0" sldId="2147483676"/>
            <pc:sldLayoutMk cId="0" sldId="2147483665"/>
          </pc:sldLayoutMkLst>
        </pc:sldLayoutChg>
        <pc:sldLayoutChg chg="del">
          <pc:chgData name="LUCIA GAVILAN PEDROSA" userId="ee671179-0c65-4561-8776-5beeba85db60" providerId="ADAL" clId="{AFE790A6-6FF4-40EC-B41A-A6A4F5D2965A}" dt="2023-11-26T15:59:21.729" v="5161" actId="47"/>
          <pc:sldLayoutMkLst>
            <pc:docMk/>
            <pc:sldMasterMk cId="0" sldId="2147483676"/>
            <pc:sldLayoutMk cId="0" sldId="2147483666"/>
          </pc:sldLayoutMkLst>
        </pc:sldLayoutChg>
        <pc:sldLayoutChg chg="del">
          <pc:chgData name="LUCIA GAVILAN PEDROSA" userId="ee671179-0c65-4561-8776-5beeba85db60" providerId="ADAL" clId="{AFE790A6-6FF4-40EC-B41A-A6A4F5D2965A}" dt="2023-11-26T15:59:27.254" v="5166" actId="47"/>
          <pc:sldLayoutMkLst>
            <pc:docMk/>
            <pc:sldMasterMk cId="0" sldId="2147483676"/>
            <pc:sldLayoutMk cId="0" sldId="2147483667"/>
          </pc:sldLayoutMkLst>
        </pc:sldLayoutChg>
        <pc:sldLayoutChg chg="del">
          <pc:chgData name="LUCIA GAVILAN PEDROSA" userId="ee671179-0c65-4561-8776-5beeba85db60" providerId="ADAL" clId="{AFE790A6-6FF4-40EC-B41A-A6A4F5D2965A}" dt="2023-11-26T15:59:28.501" v="5168" actId="47"/>
          <pc:sldLayoutMkLst>
            <pc:docMk/>
            <pc:sldMasterMk cId="0" sldId="2147483676"/>
            <pc:sldLayoutMk cId="0" sldId="2147483668"/>
          </pc:sldLayoutMkLst>
        </pc:sldLayoutChg>
        <pc:sldLayoutChg chg="add del">
          <pc:chgData name="LUCIA GAVILAN PEDROSA" userId="ee671179-0c65-4561-8776-5beeba85db60" providerId="ADAL" clId="{AFE790A6-6FF4-40EC-B41A-A6A4F5D2965A}" dt="2023-11-26T16:12:04.076" v="5611" actId="47"/>
          <pc:sldLayoutMkLst>
            <pc:docMk/>
            <pc:sldMasterMk cId="0" sldId="2147483676"/>
            <pc:sldLayoutMk cId="0" sldId="2147483669"/>
          </pc:sldLayoutMkLst>
        </pc:sldLayoutChg>
        <pc:sldLayoutChg chg="add del">
          <pc:chgData name="LUCIA GAVILAN PEDROSA" userId="ee671179-0c65-4561-8776-5beeba85db60" providerId="ADAL" clId="{AFE790A6-6FF4-40EC-B41A-A6A4F5D2965A}" dt="2023-11-26T16:12:07.206" v="5615" actId="47"/>
          <pc:sldLayoutMkLst>
            <pc:docMk/>
            <pc:sldMasterMk cId="0" sldId="2147483676"/>
            <pc:sldLayoutMk cId="0" sldId="2147483670"/>
          </pc:sldLayoutMkLst>
        </pc:sldLayoutChg>
      </pc:sldMasterChg>
      <pc:sldMasterChg chg="del delSldLayout">
        <pc:chgData name="LUCIA GAVILAN PEDROSA" userId="ee671179-0c65-4561-8776-5beeba85db60" providerId="ADAL" clId="{AFE790A6-6FF4-40EC-B41A-A6A4F5D2965A}" dt="2023-11-26T16:12:21.951" v="5637" actId="47"/>
        <pc:sldMasterMkLst>
          <pc:docMk/>
          <pc:sldMasterMk cId="0" sldId="2147483677"/>
        </pc:sldMasterMkLst>
        <pc:sldLayoutChg chg="del">
          <pc:chgData name="LUCIA GAVILAN PEDROSA" userId="ee671179-0c65-4561-8776-5beeba85db60" providerId="ADAL" clId="{AFE790A6-6FF4-40EC-B41A-A6A4F5D2965A}" dt="2023-11-26T16:12:21.951" v="5637" actId="47"/>
          <pc:sldLayoutMkLst>
            <pc:docMk/>
            <pc:sldMasterMk cId="0" sldId="2147483677"/>
            <pc:sldLayoutMk cId="0" sldId="2147483674"/>
          </pc:sldLayoutMkLst>
        </pc:sldLayoutChg>
        <pc:sldLayoutChg chg="del">
          <pc:chgData name="LUCIA GAVILAN PEDROSA" userId="ee671179-0c65-4561-8776-5beeba85db60" providerId="ADAL" clId="{AFE790A6-6FF4-40EC-B41A-A6A4F5D2965A}" dt="2023-11-26T16:12:16.433" v="5630" actId="47"/>
          <pc:sldLayoutMkLst>
            <pc:docMk/>
            <pc:sldMasterMk cId="0" sldId="2147483677"/>
            <pc:sldLayoutMk cId="0" sldId="214748367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f9d68ab4d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f9d68ab4d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f658401715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7" name="Google Shape;527;gf658401715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89772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96693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57195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f65840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f65840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62117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2" name="Google Shape;1502;gfad8134eea_0_5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3" name="Google Shape;1503;gfad8134eea_0_5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720000" y="747500"/>
            <a:ext cx="7704000" cy="3663300"/>
          </a:xfrm>
          <a:prstGeom prst="roundRect">
            <a:avLst>
              <a:gd name="adj" fmla="val 3982"/>
            </a:avLst>
          </a:prstGeom>
          <a:solidFill>
            <a:srgbClr val="2928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26425" y="1317325"/>
            <a:ext cx="4087800" cy="160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0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926425" y="3090600"/>
            <a:ext cx="2966400" cy="4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2"/>
                </a:solidFill>
                <a:latin typeface="Fira Code Light"/>
                <a:ea typeface="Fira Code Light"/>
                <a:cs typeface="Fira Code Light"/>
                <a:sym typeface="Fira Code Ligh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8424000" y="209250"/>
            <a:ext cx="433550" cy="78899"/>
            <a:chOff x="8424000" y="285450"/>
            <a:chExt cx="433550" cy="78899"/>
          </a:xfrm>
        </p:grpSpPr>
        <p:cxnSp>
          <p:nvCxnSpPr>
            <p:cNvPr id="13" name="Google Shape;13;p2"/>
            <p:cNvCxnSpPr/>
            <p:nvPr/>
          </p:nvCxnSpPr>
          <p:spPr>
            <a:xfrm>
              <a:off x="8424000" y="324895"/>
              <a:ext cx="789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4" name="Google Shape;14;p2"/>
            <p:cNvSpPr/>
            <p:nvPr/>
          </p:nvSpPr>
          <p:spPr>
            <a:xfrm>
              <a:off x="8605260" y="285810"/>
              <a:ext cx="78300" cy="78300"/>
            </a:xfrm>
            <a:prstGeom prst="roundRect">
              <a:avLst>
                <a:gd name="adj" fmla="val 16667"/>
              </a:avLst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5" name="Google Shape;15;p2"/>
            <p:cNvGrpSpPr/>
            <p:nvPr/>
          </p:nvGrpSpPr>
          <p:grpSpPr>
            <a:xfrm>
              <a:off x="8785929" y="285450"/>
              <a:ext cx="71621" cy="78899"/>
              <a:chOff x="3621700" y="273825"/>
              <a:chExt cx="100875" cy="111125"/>
            </a:xfrm>
          </p:grpSpPr>
          <p:cxnSp>
            <p:nvCxnSpPr>
              <p:cNvPr id="16" name="Google Shape;16;p2"/>
              <p:cNvCxnSpPr/>
              <p:nvPr/>
            </p:nvCxnSpPr>
            <p:spPr>
              <a:xfrm>
                <a:off x="3627175" y="274850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" name="Google Shape;17;p2"/>
              <p:cNvCxnSpPr/>
              <p:nvPr/>
            </p:nvCxnSpPr>
            <p:spPr>
              <a:xfrm flipH="1">
                <a:off x="3621700" y="273825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/>
          <p:nvPr/>
        </p:nvSpPr>
        <p:spPr>
          <a:xfrm>
            <a:off x="720000" y="1188900"/>
            <a:ext cx="7704000" cy="3414600"/>
          </a:xfrm>
          <a:prstGeom prst="roundRect">
            <a:avLst>
              <a:gd name="adj" fmla="val 4651"/>
            </a:avLst>
          </a:prstGeom>
          <a:solidFill>
            <a:srgbClr val="2928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1" name="Google Shape;31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720000" y="1188900"/>
            <a:ext cx="7704000" cy="338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98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AutoNum type="arabicPeriod"/>
              <a:defRPr sz="1000"/>
            </a:lvl1pPr>
            <a:lvl2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2pPr>
            <a:lvl3pPr marL="1371600" lvl="2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3pPr>
            <a:lvl4pPr marL="1828800" lvl="3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4pPr>
            <a:lvl5pPr marL="2286000" lvl="4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5pPr>
            <a:lvl6pPr marL="2743200" lvl="5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6pPr>
            <a:lvl7pPr marL="3200400" lvl="6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7pPr>
            <a:lvl8pPr marL="3657600" lvl="7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8pPr>
            <a:lvl9pPr marL="4114800" lvl="8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grpSp>
        <p:nvGrpSpPr>
          <p:cNvPr id="33" name="Google Shape;33;p4"/>
          <p:cNvGrpSpPr/>
          <p:nvPr/>
        </p:nvGrpSpPr>
        <p:grpSpPr>
          <a:xfrm>
            <a:off x="8424000" y="209250"/>
            <a:ext cx="433550" cy="78899"/>
            <a:chOff x="8424000" y="285450"/>
            <a:chExt cx="433550" cy="78899"/>
          </a:xfrm>
        </p:grpSpPr>
        <p:cxnSp>
          <p:nvCxnSpPr>
            <p:cNvPr id="34" name="Google Shape;34;p4"/>
            <p:cNvCxnSpPr/>
            <p:nvPr/>
          </p:nvCxnSpPr>
          <p:spPr>
            <a:xfrm>
              <a:off x="8424000" y="324895"/>
              <a:ext cx="789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5" name="Google Shape;35;p4"/>
            <p:cNvSpPr/>
            <p:nvPr/>
          </p:nvSpPr>
          <p:spPr>
            <a:xfrm>
              <a:off x="8605260" y="285810"/>
              <a:ext cx="78300" cy="78300"/>
            </a:xfrm>
            <a:prstGeom prst="roundRect">
              <a:avLst>
                <a:gd name="adj" fmla="val 16667"/>
              </a:avLst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36" name="Google Shape;36;p4"/>
            <p:cNvGrpSpPr/>
            <p:nvPr/>
          </p:nvGrpSpPr>
          <p:grpSpPr>
            <a:xfrm>
              <a:off x="8785929" y="285450"/>
              <a:ext cx="71621" cy="78899"/>
              <a:chOff x="3621700" y="273825"/>
              <a:chExt cx="100875" cy="111125"/>
            </a:xfrm>
          </p:grpSpPr>
          <p:cxnSp>
            <p:nvCxnSpPr>
              <p:cNvPr id="37" name="Google Shape;37;p4"/>
              <p:cNvCxnSpPr/>
              <p:nvPr/>
            </p:nvCxnSpPr>
            <p:spPr>
              <a:xfrm>
                <a:off x="3627175" y="274850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8" name="Google Shape;38;p4"/>
              <p:cNvCxnSpPr/>
              <p:nvPr/>
            </p:nvCxnSpPr>
            <p:spPr>
              <a:xfrm flipH="1">
                <a:off x="3621700" y="273825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2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5"/>
          <p:cNvSpPr/>
          <p:nvPr/>
        </p:nvSpPr>
        <p:spPr>
          <a:xfrm>
            <a:off x="720000" y="558650"/>
            <a:ext cx="7704000" cy="4041000"/>
          </a:xfrm>
          <a:prstGeom prst="roundRect">
            <a:avLst>
              <a:gd name="adj" fmla="val 3982"/>
            </a:avLst>
          </a:prstGeom>
          <a:solidFill>
            <a:srgbClr val="2928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3" name="Google Shape;143;p15"/>
          <p:cNvSpPr txBox="1">
            <a:spLocks noGrp="1"/>
          </p:cNvSpPr>
          <p:nvPr>
            <p:ph type="subTitle" idx="1"/>
          </p:nvPr>
        </p:nvSpPr>
        <p:spPr>
          <a:xfrm>
            <a:off x="1308288" y="3356450"/>
            <a:ext cx="3601500" cy="10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15"/>
          <p:cNvSpPr txBox="1">
            <a:spLocks noGrp="1"/>
          </p:cNvSpPr>
          <p:nvPr>
            <p:ph type="title"/>
          </p:nvPr>
        </p:nvSpPr>
        <p:spPr>
          <a:xfrm>
            <a:off x="1308288" y="768350"/>
            <a:ext cx="3601500" cy="258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145" name="Google Shape;145;p15"/>
          <p:cNvGrpSpPr/>
          <p:nvPr/>
        </p:nvGrpSpPr>
        <p:grpSpPr>
          <a:xfrm>
            <a:off x="8424000" y="209250"/>
            <a:ext cx="433550" cy="78899"/>
            <a:chOff x="8424000" y="285450"/>
            <a:chExt cx="433550" cy="78899"/>
          </a:xfrm>
        </p:grpSpPr>
        <p:cxnSp>
          <p:nvCxnSpPr>
            <p:cNvPr id="146" name="Google Shape;146;p15"/>
            <p:cNvCxnSpPr/>
            <p:nvPr/>
          </p:nvCxnSpPr>
          <p:spPr>
            <a:xfrm>
              <a:off x="8424000" y="324895"/>
              <a:ext cx="789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47" name="Google Shape;147;p15"/>
            <p:cNvSpPr/>
            <p:nvPr/>
          </p:nvSpPr>
          <p:spPr>
            <a:xfrm>
              <a:off x="8605260" y="285810"/>
              <a:ext cx="78300" cy="78300"/>
            </a:xfrm>
            <a:prstGeom prst="roundRect">
              <a:avLst>
                <a:gd name="adj" fmla="val 16667"/>
              </a:avLst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48" name="Google Shape;148;p15"/>
            <p:cNvGrpSpPr/>
            <p:nvPr/>
          </p:nvGrpSpPr>
          <p:grpSpPr>
            <a:xfrm>
              <a:off x="8785929" y="285450"/>
              <a:ext cx="71621" cy="78899"/>
              <a:chOff x="3621700" y="273825"/>
              <a:chExt cx="100875" cy="111125"/>
            </a:xfrm>
          </p:grpSpPr>
          <p:cxnSp>
            <p:nvCxnSpPr>
              <p:cNvPr id="149" name="Google Shape;149;p15"/>
              <p:cNvCxnSpPr/>
              <p:nvPr/>
            </p:nvCxnSpPr>
            <p:spPr>
              <a:xfrm>
                <a:off x="3627175" y="274850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" name="Google Shape;150;p15"/>
              <p:cNvCxnSpPr/>
              <p:nvPr/>
            </p:nvCxnSpPr>
            <p:spPr>
              <a:xfrm flipH="1">
                <a:off x="3621700" y="273825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8"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5"/>
          <p:cNvSpPr txBox="1"/>
          <p:nvPr/>
        </p:nvSpPr>
        <p:spPr>
          <a:xfrm>
            <a:off x="796200" y="109800"/>
            <a:ext cx="10662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YOUR LOGO HERE</a:t>
            </a:r>
            <a:endParaRPr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284" name="Google Shape;284;p25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285" name="Google Shape;285;p25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86" name="Google Shape;286;p25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287" name="Google Shape;287;p25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288" name="Google Shape;288;p25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289" name="Google Shape;289;p25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90" name="Google Shape;290;p25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291" name="Google Shape;291;p25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292" name="Google Shape;292;p25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3" name="Google Shape;293;p25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294" name="Google Shape;294;p25">
            <a:hlinkClick r:id="rId2" action="ppaction://hlinksldjump"/>
          </p:cNvPr>
          <p:cNvSpPr txBox="1"/>
          <p:nvPr/>
        </p:nvSpPr>
        <p:spPr>
          <a:xfrm>
            <a:off x="7791350" y="4755900"/>
            <a:ext cx="10662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INDEX.HTML</a:t>
            </a:r>
            <a:endParaRPr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95" name="Google Shape;295;p25"/>
          <p:cNvSpPr/>
          <p:nvPr/>
        </p:nvSpPr>
        <p:spPr>
          <a:xfrm>
            <a:off x="720000" y="747500"/>
            <a:ext cx="7704000" cy="3663300"/>
          </a:xfrm>
          <a:prstGeom prst="roundRect">
            <a:avLst>
              <a:gd name="adj" fmla="val 3982"/>
            </a:avLst>
          </a:prstGeom>
          <a:solidFill>
            <a:srgbClr val="2928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96" name="Google Shape;296;p25"/>
          <p:cNvGrpSpPr/>
          <p:nvPr/>
        </p:nvGrpSpPr>
        <p:grpSpPr>
          <a:xfrm>
            <a:off x="8424000" y="209250"/>
            <a:ext cx="433550" cy="78899"/>
            <a:chOff x="8424000" y="285450"/>
            <a:chExt cx="433550" cy="78899"/>
          </a:xfrm>
        </p:grpSpPr>
        <p:cxnSp>
          <p:nvCxnSpPr>
            <p:cNvPr id="297" name="Google Shape;297;p25"/>
            <p:cNvCxnSpPr/>
            <p:nvPr/>
          </p:nvCxnSpPr>
          <p:spPr>
            <a:xfrm>
              <a:off x="8424000" y="324895"/>
              <a:ext cx="789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98" name="Google Shape;298;p25"/>
            <p:cNvSpPr/>
            <p:nvPr/>
          </p:nvSpPr>
          <p:spPr>
            <a:xfrm>
              <a:off x="8605260" y="285810"/>
              <a:ext cx="78300" cy="78300"/>
            </a:xfrm>
            <a:prstGeom prst="roundRect">
              <a:avLst>
                <a:gd name="adj" fmla="val 16667"/>
              </a:avLst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99" name="Google Shape;299;p25"/>
            <p:cNvGrpSpPr/>
            <p:nvPr/>
          </p:nvGrpSpPr>
          <p:grpSpPr>
            <a:xfrm>
              <a:off x="8785929" y="285450"/>
              <a:ext cx="71621" cy="78899"/>
              <a:chOff x="3621700" y="273825"/>
              <a:chExt cx="100875" cy="111125"/>
            </a:xfrm>
          </p:grpSpPr>
          <p:cxnSp>
            <p:nvCxnSpPr>
              <p:cNvPr id="300" name="Google Shape;300;p25"/>
              <p:cNvCxnSpPr/>
              <p:nvPr/>
            </p:nvCxnSpPr>
            <p:spPr>
              <a:xfrm>
                <a:off x="3627175" y="274850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1" name="Google Shape;301;p25"/>
              <p:cNvCxnSpPr/>
              <p:nvPr/>
            </p:nvCxnSpPr>
            <p:spPr>
              <a:xfrm flipH="1">
                <a:off x="3621700" y="273825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302" name="Google Shape;302;p25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303" name="Google Shape;303;p25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4" name="Google Shape;304;p25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5" name="Google Shape;305;p25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8_1"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6"/>
          <p:cNvSpPr txBox="1"/>
          <p:nvPr/>
        </p:nvSpPr>
        <p:spPr>
          <a:xfrm>
            <a:off x="796200" y="109800"/>
            <a:ext cx="10662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YOUR LOGO HERE</a:t>
            </a:r>
            <a:endParaRPr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308" name="Google Shape;308;p26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309" name="Google Shape;309;p26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310" name="Google Shape;310;p26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311" name="Google Shape;311;p26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312" name="Google Shape;312;p26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313" name="Google Shape;313;p26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14" name="Google Shape;314;p26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315" name="Google Shape;315;p26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316" name="Google Shape;316;p26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17" name="Google Shape;317;p26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318" name="Google Shape;318;p26">
            <a:hlinkClick r:id="rId2" action="ppaction://hlinksldjump"/>
          </p:cNvPr>
          <p:cNvSpPr txBox="1"/>
          <p:nvPr/>
        </p:nvSpPr>
        <p:spPr>
          <a:xfrm>
            <a:off x="7791350" y="4755900"/>
            <a:ext cx="10662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INDEX.HTML</a:t>
            </a:r>
            <a:endParaRPr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319" name="Google Shape;319;p26"/>
          <p:cNvGrpSpPr/>
          <p:nvPr/>
        </p:nvGrpSpPr>
        <p:grpSpPr>
          <a:xfrm>
            <a:off x="8424000" y="209250"/>
            <a:ext cx="433550" cy="78899"/>
            <a:chOff x="8424000" y="285450"/>
            <a:chExt cx="433550" cy="78899"/>
          </a:xfrm>
        </p:grpSpPr>
        <p:cxnSp>
          <p:nvCxnSpPr>
            <p:cNvPr id="320" name="Google Shape;320;p26"/>
            <p:cNvCxnSpPr/>
            <p:nvPr/>
          </p:nvCxnSpPr>
          <p:spPr>
            <a:xfrm>
              <a:off x="8424000" y="324895"/>
              <a:ext cx="789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21" name="Google Shape;321;p26"/>
            <p:cNvSpPr/>
            <p:nvPr/>
          </p:nvSpPr>
          <p:spPr>
            <a:xfrm>
              <a:off x="8605260" y="285810"/>
              <a:ext cx="78300" cy="78300"/>
            </a:xfrm>
            <a:prstGeom prst="roundRect">
              <a:avLst>
                <a:gd name="adj" fmla="val 16667"/>
              </a:avLst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322" name="Google Shape;322;p26"/>
            <p:cNvGrpSpPr/>
            <p:nvPr/>
          </p:nvGrpSpPr>
          <p:grpSpPr>
            <a:xfrm>
              <a:off x="8785929" y="285450"/>
              <a:ext cx="71621" cy="78899"/>
              <a:chOff x="3621700" y="273825"/>
              <a:chExt cx="100875" cy="111125"/>
            </a:xfrm>
          </p:grpSpPr>
          <p:cxnSp>
            <p:nvCxnSpPr>
              <p:cNvPr id="323" name="Google Shape;323;p26"/>
              <p:cNvCxnSpPr/>
              <p:nvPr/>
            </p:nvCxnSpPr>
            <p:spPr>
              <a:xfrm>
                <a:off x="3627175" y="274850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4" name="Google Shape;324;p26"/>
              <p:cNvCxnSpPr/>
              <p:nvPr/>
            </p:nvCxnSpPr>
            <p:spPr>
              <a:xfrm flipH="1">
                <a:off x="3621700" y="273825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325" name="Google Shape;325;p26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326" name="Google Shape;326;p26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7" name="Google Shape;327;p26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8" name="Google Shape;328;p26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8_1_1"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27"/>
          <p:cNvSpPr txBox="1"/>
          <p:nvPr/>
        </p:nvSpPr>
        <p:spPr>
          <a:xfrm>
            <a:off x="796200" y="109800"/>
            <a:ext cx="10662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YOUR LOGO HERE</a:t>
            </a:r>
            <a:endParaRPr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331" name="Google Shape;331;p27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332" name="Google Shape;332;p27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333" name="Google Shape;333;p27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334" name="Google Shape;334;p27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335" name="Google Shape;335;p27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336" name="Google Shape;336;p27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37" name="Google Shape;337;p27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338" name="Google Shape;338;p27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339" name="Google Shape;339;p27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40" name="Google Shape;340;p27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341" name="Google Shape;341;p27">
            <a:hlinkClick r:id="rId2" action="ppaction://hlinksldjump"/>
          </p:cNvPr>
          <p:cNvSpPr txBox="1"/>
          <p:nvPr/>
        </p:nvSpPr>
        <p:spPr>
          <a:xfrm>
            <a:off x="7791350" y="4755900"/>
            <a:ext cx="10662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INDEX.HTML</a:t>
            </a:r>
            <a:endParaRPr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342" name="Google Shape;342;p27"/>
          <p:cNvSpPr/>
          <p:nvPr/>
        </p:nvSpPr>
        <p:spPr>
          <a:xfrm>
            <a:off x="720000" y="747500"/>
            <a:ext cx="7704000" cy="3663300"/>
          </a:xfrm>
          <a:prstGeom prst="roundRect">
            <a:avLst>
              <a:gd name="adj" fmla="val 3982"/>
            </a:avLst>
          </a:prstGeom>
          <a:solidFill>
            <a:srgbClr val="2928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43" name="Google Shape;343;p27"/>
          <p:cNvGrpSpPr/>
          <p:nvPr/>
        </p:nvGrpSpPr>
        <p:grpSpPr>
          <a:xfrm>
            <a:off x="8424000" y="209250"/>
            <a:ext cx="433550" cy="78899"/>
            <a:chOff x="8424000" y="285450"/>
            <a:chExt cx="433550" cy="78899"/>
          </a:xfrm>
        </p:grpSpPr>
        <p:cxnSp>
          <p:nvCxnSpPr>
            <p:cNvPr id="344" name="Google Shape;344;p27"/>
            <p:cNvCxnSpPr/>
            <p:nvPr/>
          </p:nvCxnSpPr>
          <p:spPr>
            <a:xfrm>
              <a:off x="8424000" y="324895"/>
              <a:ext cx="789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45" name="Google Shape;345;p27"/>
            <p:cNvSpPr/>
            <p:nvPr/>
          </p:nvSpPr>
          <p:spPr>
            <a:xfrm>
              <a:off x="8605260" y="285810"/>
              <a:ext cx="78300" cy="78300"/>
            </a:xfrm>
            <a:prstGeom prst="roundRect">
              <a:avLst>
                <a:gd name="adj" fmla="val 16667"/>
              </a:avLst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346" name="Google Shape;346;p27"/>
            <p:cNvGrpSpPr/>
            <p:nvPr/>
          </p:nvGrpSpPr>
          <p:grpSpPr>
            <a:xfrm>
              <a:off x="8785929" y="285450"/>
              <a:ext cx="71621" cy="78899"/>
              <a:chOff x="3621700" y="273825"/>
              <a:chExt cx="100875" cy="111125"/>
            </a:xfrm>
          </p:grpSpPr>
          <p:cxnSp>
            <p:nvCxnSpPr>
              <p:cNvPr id="347" name="Google Shape;347;p27"/>
              <p:cNvCxnSpPr/>
              <p:nvPr/>
            </p:nvCxnSpPr>
            <p:spPr>
              <a:xfrm>
                <a:off x="3627175" y="274850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8" name="Google Shape;348;p27"/>
              <p:cNvCxnSpPr/>
              <p:nvPr/>
            </p:nvCxnSpPr>
            <p:spPr>
              <a:xfrm flipH="1">
                <a:off x="3621700" y="273825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349" name="Google Shape;349;p27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350" name="Google Shape;350;p27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1" name="Google Shape;351;p27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2" name="Google Shape;352;p27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53" name="Google Shape;353;p27"/>
          <p:cNvGrpSpPr/>
          <p:nvPr/>
        </p:nvGrpSpPr>
        <p:grpSpPr>
          <a:xfrm>
            <a:off x="1028975" y="1070563"/>
            <a:ext cx="2136214" cy="3002387"/>
            <a:chOff x="5380450" y="1070563"/>
            <a:chExt cx="2136214" cy="3002387"/>
          </a:xfrm>
        </p:grpSpPr>
        <p:sp>
          <p:nvSpPr>
            <p:cNvPr id="354" name="Google Shape;354;p27"/>
            <p:cNvSpPr/>
            <p:nvPr/>
          </p:nvSpPr>
          <p:spPr>
            <a:xfrm>
              <a:off x="6164625" y="1344650"/>
              <a:ext cx="1334100" cy="2405100"/>
            </a:xfrm>
            <a:prstGeom prst="roundRect">
              <a:avLst>
                <a:gd name="adj" fmla="val 0"/>
              </a:avLst>
            </a:pr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5" name="Google Shape;355;p27"/>
            <p:cNvSpPr/>
            <p:nvPr/>
          </p:nvSpPr>
          <p:spPr>
            <a:xfrm>
              <a:off x="6298575" y="1546875"/>
              <a:ext cx="1066200" cy="449700"/>
            </a:xfrm>
            <a:prstGeom prst="roundRect">
              <a:avLst>
                <a:gd name="adj" fmla="val 18711"/>
              </a:avLst>
            </a:prstGeom>
            <a:gradFill>
              <a:gsLst>
                <a:gs pos="0">
                  <a:srgbClr val="80DFFF"/>
                </a:gs>
                <a:gs pos="100000">
                  <a:srgbClr val="318FFA">
                    <a:alpha val="71764"/>
                  </a:srgbClr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6" name="Google Shape;356;p27"/>
            <p:cNvSpPr/>
            <p:nvPr/>
          </p:nvSpPr>
          <p:spPr>
            <a:xfrm>
              <a:off x="6298575" y="2078800"/>
              <a:ext cx="1066200" cy="999900"/>
            </a:xfrm>
            <a:prstGeom prst="roundRect">
              <a:avLst>
                <a:gd name="adj" fmla="val 7939"/>
              </a:avLst>
            </a:prstGeom>
            <a:gradFill>
              <a:gsLst>
                <a:gs pos="0">
                  <a:srgbClr val="80DFFF"/>
                </a:gs>
                <a:gs pos="100000">
                  <a:srgbClr val="318FFA">
                    <a:alpha val="71764"/>
                  </a:srgbClr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7" name="Google Shape;357;p27"/>
            <p:cNvSpPr/>
            <p:nvPr/>
          </p:nvSpPr>
          <p:spPr>
            <a:xfrm>
              <a:off x="6298575" y="3140800"/>
              <a:ext cx="1066200" cy="449700"/>
            </a:xfrm>
            <a:prstGeom prst="roundRect">
              <a:avLst>
                <a:gd name="adj" fmla="val 18711"/>
              </a:avLst>
            </a:prstGeom>
            <a:gradFill>
              <a:gsLst>
                <a:gs pos="0">
                  <a:srgbClr val="80DFFF"/>
                </a:gs>
                <a:gs pos="100000">
                  <a:srgbClr val="318FFA">
                    <a:alpha val="71764"/>
                  </a:srgbClr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8" name="Google Shape;358;p27"/>
            <p:cNvSpPr/>
            <p:nvPr/>
          </p:nvSpPr>
          <p:spPr>
            <a:xfrm>
              <a:off x="6146677" y="1070563"/>
              <a:ext cx="1369987" cy="3002387"/>
            </a:xfrm>
            <a:custGeom>
              <a:avLst/>
              <a:gdLst/>
              <a:ahLst/>
              <a:cxnLst/>
              <a:rect l="l" t="t" r="r" b="b"/>
              <a:pathLst>
                <a:path w="20528" h="44988" extrusionOk="0">
                  <a:moveTo>
                    <a:pt x="10264" y="1252"/>
                  </a:moveTo>
                  <a:cubicBezTo>
                    <a:pt x="10544" y="1252"/>
                    <a:pt x="10773" y="1481"/>
                    <a:pt x="10773" y="1760"/>
                  </a:cubicBezTo>
                  <a:cubicBezTo>
                    <a:pt x="10773" y="2041"/>
                    <a:pt x="10544" y="2270"/>
                    <a:pt x="10264" y="2270"/>
                  </a:cubicBezTo>
                  <a:cubicBezTo>
                    <a:pt x="9985" y="2270"/>
                    <a:pt x="9755" y="2041"/>
                    <a:pt x="9755" y="1760"/>
                  </a:cubicBezTo>
                  <a:cubicBezTo>
                    <a:pt x="9755" y="1481"/>
                    <a:pt x="9985" y="1252"/>
                    <a:pt x="10264" y="1252"/>
                  </a:cubicBezTo>
                  <a:close/>
                  <a:moveTo>
                    <a:pt x="11765" y="3221"/>
                  </a:moveTo>
                  <a:cubicBezTo>
                    <a:pt x="11887" y="3221"/>
                    <a:pt x="11984" y="3317"/>
                    <a:pt x="11984" y="3435"/>
                  </a:cubicBezTo>
                  <a:cubicBezTo>
                    <a:pt x="11984" y="3557"/>
                    <a:pt x="11887" y="3648"/>
                    <a:pt x="11765" y="3648"/>
                  </a:cubicBezTo>
                  <a:lnTo>
                    <a:pt x="8763" y="3648"/>
                  </a:lnTo>
                  <a:cubicBezTo>
                    <a:pt x="8641" y="3648"/>
                    <a:pt x="8545" y="3557"/>
                    <a:pt x="8545" y="3435"/>
                  </a:cubicBezTo>
                  <a:cubicBezTo>
                    <a:pt x="8545" y="3379"/>
                    <a:pt x="8570" y="3324"/>
                    <a:pt x="8611" y="3282"/>
                  </a:cubicBezTo>
                  <a:cubicBezTo>
                    <a:pt x="8646" y="3247"/>
                    <a:pt x="8702" y="3221"/>
                    <a:pt x="8763" y="3221"/>
                  </a:cubicBezTo>
                  <a:close/>
                  <a:moveTo>
                    <a:pt x="19322" y="5541"/>
                  </a:moveTo>
                  <a:cubicBezTo>
                    <a:pt x="19536" y="5541"/>
                    <a:pt x="19708" y="5715"/>
                    <a:pt x="19708" y="5929"/>
                  </a:cubicBezTo>
                  <a:lnTo>
                    <a:pt x="19708" y="38902"/>
                  </a:lnTo>
                  <a:cubicBezTo>
                    <a:pt x="19708" y="39116"/>
                    <a:pt x="19536" y="39289"/>
                    <a:pt x="19322" y="39289"/>
                  </a:cubicBezTo>
                  <a:lnTo>
                    <a:pt x="1206" y="39289"/>
                  </a:lnTo>
                  <a:cubicBezTo>
                    <a:pt x="993" y="39289"/>
                    <a:pt x="820" y="39116"/>
                    <a:pt x="820" y="38902"/>
                  </a:cubicBezTo>
                  <a:lnTo>
                    <a:pt x="820" y="5929"/>
                  </a:lnTo>
                  <a:cubicBezTo>
                    <a:pt x="820" y="5715"/>
                    <a:pt x="993" y="5541"/>
                    <a:pt x="1206" y="5541"/>
                  </a:cubicBezTo>
                  <a:close/>
                  <a:moveTo>
                    <a:pt x="10264" y="40607"/>
                  </a:moveTo>
                  <a:cubicBezTo>
                    <a:pt x="11145" y="40607"/>
                    <a:pt x="11857" y="41314"/>
                    <a:pt x="11857" y="42190"/>
                  </a:cubicBezTo>
                  <a:cubicBezTo>
                    <a:pt x="11857" y="43064"/>
                    <a:pt x="11145" y="43777"/>
                    <a:pt x="10264" y="43777"/>
                  </a:cubicBezTo>
                  <a:cubicBezTo>
                    <a:pt x="9384" y="43777"/>
                    <a:pt x="8677" y="43064"/>
                    <a:pt x="8677" y="42190"/>
                  </a:cubicBezTo>
                  <a:cubicBezTo>
                    <a:pt x="8677" y="41314"/>
                    <a:pt x="9384" y="40607"/>
                    <a:pt x="10264" y="40607"/>
                  </a:cubicBezTo>
                  <a:close/>
                  <a:moveTo>
                    <a:pt x="2098" y="1"/>
                  </a:moveTo>
                  <a:cubicBezTo>
                    <a:pt x="943" y="1"/>
                    <a:pt x="1" y="926"/>
                    <a:pt x="1" y="2061"/>
                  </a:cubicBezTo>
                  <a:lnTo>
                    <a:pt x="1" y="42927"/>
                  </a:lnTo>
                  <a:cubicBezTo>
                    <a:pt x="1" y="44067"/>
                    <a:pt x="943" y="44987"/>
                    <a:pt x="2098" y="44987"/>
                  </a:cubicBezTo>
                  <a:lnTo>
                    <a:pt x="18432" y="44987"/>
                  </a:lnTo>
                  <a:cubicBezTo>
                    <a:pt x="19586" y="44987"/>
                    <a:pt x="20527" y="44067"/>
                    <a:pt x="20527" y="42927"/>
                  </a:cubicBezTo>
                  <a:lnTo>
                    <a:pt x="20527" y="2061"/>
                  </a:lnTo>
                  <a:cubicBezTo>
                    <a:pt x="20527" y="926"/>
                    <a:pt x="19586" y="1"/>
                    <a:pt x="18432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C5C7F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359" name="Google Shape;359;p27"/>
            <p:cNvGrpSpPr/>
            <p:nvPr/>
          </p:nvGrpSpPr>
          <p:grpSpPr>
            <a:xfrm>
              <a:off x="5380450" y="1200275"/>
              <a:ext cx="1386600" cy="449700"/>
              <a:chOff x="5270675" y="1411375"/>
              <a:chExt cx="1386600" cy="449700"/>
            </a:xfrm>
          </p:grpSpPr>
          <p:sp>
            <p:nvSpPr>
              <p:cNvPr id="360" name="Google Shape;360;p27"/>
              <p:cNvSpPr/>
              <p:nvPr/>
            </p:nvSpPr>
            <p:spPr>
              <a:xfrm>
                <a:off x="5270675" y="1411375"/>
                <a:ext cx="1386600" cy="449700"/>
              </a:xfrm>
              <a:prstGeom prst="roundRect">
                <a:avLst>
                  <a:gd name="adj" fmla="val 18711"/>
                </a:avLst>
              </a:prstGeom>
              <a:gradFill>
                <a:gsLst>
                  <a:gs pos="0">
                    <a:schemeClr val="lt2"/>
                  </a:gs>
                  <a:gs pos="100000">
                    <a:srgbClr val="E57C85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61" name="Google Shape;361;p27"/>
              <p:cNvSpPr/>
              <p:nvPr/>
            </p:nvSpPr>
            <p:spPr>
              <a:xfrm>
                <a:off x="5370729" y="1459698"/>
                <a:ext cx="336576" cy="336718"/>
              </a:xfrm>
              <a:custGeom>
                <a:avLst/>
                <a:gdLst/>
                <a:ahLst/>
                <a:cxnLst/>
                <a:rect l="l" t="t" r="r" b="b"/>
                <a:pathLst>
                  <a:path w="14203" h="14209" extrusionOk="0">
                    <a:moveTo>
                      <a:pt x="7104" y="0"/>
                    </a:moveTo>
                    <a:cubicBezTo>
                      <a:pt x="3186" y="0"/>
                      <a:pt x="0" y="3181"/>
                      <a:pt x="0" y="7099"/>
                    </a:cubicBezTo>
                    <a:cubicBezTo>
                      <a:pt x="0" y="9129"/>
                      <a:pt x="847" y="10953"/>
                      <a:pt x="2209" y="12247"/>
                    </a:cubicBezTo>
                    <a:cubicBezTo>
                      <a:pt x="3484" y="13466"/>
                      <a:pt x="5211" y="14208"/>
                      <a:pt x="7104" y="14208"/>
                    </a:cubicBezTo>
                    <a:cubicBezTo>
                      <a:pt x="8998" y="14208"/>
                      <a:pt x="10725" y="13466"/>
                      <a:pt x="12000" y="12247"/>
                    </a:cubicBezTo>
                    <a:cubicBezTo>
                      <a:pt x="13357" y="10948"/>
                      <a:pt x="14202" y="9129"/>
                      <a:pt x="14202" y="7099"/>
                    </a:cubicBezTo>
                    <a:cubicBezTo>
                      <a:pt x="14202" y="3181"/>
                      <a:pt x="11029" y="0"/>
                      <a:pt x="710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C5C7F4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1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62" name="Google Shape;362;p27"/>
              <p:cNvSpPr/>
              <p:nvPr/>
            </p:nvSpPr>
            <p:spPr>
              <a:xfrm>
                <a:off x="5433171" y="1520542"/>
                <a:ext cx="211691" cy="215028"/>
              </a:xfrm>
              <a:custGeom>
                <a:avLst/>
                <a:gdLst/>
                <a:ahLst/>
                <a:cxnLst/>
                <a:rect l="l" t="t" r="r" b="b"/>
                <a:pathLst>
                  <a:path w="21410" h="21753" extrusionOk="0">
                    <a:moveTo>
                      <a:pt x="10706" y="6083"/>
                    </a:moveTo>
                    <a:cubicBezTo>
                      <a:pt x="10835" y="6083"/>
                      <a:pt x="10966" y="6088"/>
                      <a:pt x="11098" y="6098"/>
                    </a:cubicBezTo>
                    <a:cubicBezTo>
                      <a:pt x="13419" y="6281"/>
                      <a:pt x="15307" y="8163"/>
                      <a:pt x="15491" y="10491"/>
                    </a:cubicBezTo>
                    <a:cubicBezTo>
                      <a:pt x="15709" y="13314"/>
                      <a:pt x="13478" y="15677"/>
                      <a:pt x="10700" y="15677"/>
                    </a:cubicBezTo>
                    <a:cubicBezTo>
                      <a:pt x="10574" y="15677"/>
                      <a:pt x="10447" y="15672"/>
                      <a:pt x="10320" y="15662"/>
                    </a:cubicBezTo>
                    <a:cubicBezTo>
                      <a:pt x="7991" y="15478"/>
                      <a:pt x="6109" y="13590"/>
                      <a:pt x="5927" y="11269"/>
                    </a:cubicBezTo>
                    <a:cubicBezTo>
                      <a:pt x="5702" y="8444"/>
                      <a:pt x="7927" y="6083"/>
                      <a:pt x="10706" y="6083"/>
                    </a:cubicBezTo>
                    <a:close/>
                    <a:moveTo>
                      <a:pt x="8134" y="0"/>
                    </a:moveTo>
                    <a:lnTo>
                      <a:pt x="7677" y="2883"/>
                    </a:lnTo>
                    <a:cubicBezTo>
                      <a:pt x="6808" y="3215"/>
                      <a:pt x="6006" y="3685"/>
                      <a:pt x="5304" y="4263"/>
                    </a:cubicBezTo>
                    <a:lnTo>
                      <a:pt x="2569" y="3215"/>
                    </a:lnTo>
                    <a:lnTo>
                      <a:pt x="1" y="7666"/>
                    </a:lnTo>
                    <a:lnTo>
                      <a:pt x="2271" y="9507"/>
                    </a:lnTo>
                    <a:cubicBezTo>
                      <a:pt x="2197" y="9953"/>
                      <a:pt x="2163" y="10411"/>
                      <a:pt x="2163" y="10879"/>
                    </a:cubicBezTo>
                    <a:cubicBezTo>
                      <a:pt x="2163" y="11343"/>
                      <a:pt x="2197" y="11806"/>
                      <a:pt x="2271" y="12252"/>
                    </a:cubicBezTo>
                    <a:lnTo>
                      <a:pt x="1" y="14089"/>
                    </a:lnTo>
                    <a:lnTo>
                      <a:pt x="2569" y="18545"/>
                    </a:lnTo>
                    <a:lnTo>
                      <a:pt x="5304" y="17497"/>
                    </a:lnTo>
                    <a:cubicBezTo>
                      <a:pt x="6006" y="18075"/>
                      <a:pt x="6808" y="18539"/>
                      <a:pt x="7677" y="18870"/>
                    </a:cubicBezTo>
                    <a:lnTo>
                      <a:pt x="8134" y="21753"/>
                    </a:lnTo>
                    <a:lnTo>
                      <a:pt x="13276" y="21753"/>
                    </a:lnTo>
                    <a:lnTo>
                      <a:pt x="13733" y="18870"/>
                    </a:lnTo>
                    <a:cubicBezTo>
                      <a:pt x="14604" y="18539"/>
                      <a:pt x="15404" y="18075"/>
                      <a:pt x="16114" y="17497"/>
                    </a:cubicBezTo>
                    <a:lnTo>
                      <a:pt x="18841" y="18545"/>
                    </a:lnTo>
                    <a:lnTo>
                      <a:pt x="21410" y="14089"/>
                    </a:lnTo>
                    <a:lnTo>
                      <a:pt x="19139" y="12252"/>
                    </a:lnTo>
                    <a:cubicBezTo>
                      <a:pt x="19213" y="11800"/>
                      <a:pt x="19253" y="11343"/>
                      <a:pt x="19253" y="10879"/>
                    </a:cubicBezTo>
                    <a:cubicBezTo>
                      <a:pt x="19253" y="10411"/>
                      <a:pt x="19213" y="9953"/>
                      <a:pt x="19139" y="9507"/>
                    </a:cubicBezTo>
                    <a:lnTo>
                      <a:pt x="21410" y="7666"/>
                    </a:lnTo>
                    <a:lnTo>
                      <a:pt x="18841" y="3215"/>
                    </a:lnTo>
                    <a:lnTo>
                      <a:pt x="16114" y="4263"/>
                    </a:lnTo>
                    <a:cubicBezTo>
                      <a:pt x="15404" y="3685"/>
                      <a:pt x="14604" y="3215"/>
                      <a:pt x="13733" y="2883"/>
                    </a:cubicBezTo>
                    <a:lnTo>
                      <a:pt x="1327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363" name="Google Shape;363;p27"/>
              <p:cNvGrpSpPr/>
              <p:nvPr/>
            </p:nvGrpSpPr>
            <p:grpSpPr>
              <a:xfrm>
                <a:off x="5794626" y="1542600"/>
                <a:ext cx="706512" cy="187247"/>
                <a:chOff x="5784976" y="732725"/>
                <a:chExt cx="706512" cy="187247"/>
              </a:xfrm>
            </p:grpSpPr>
            <p:sp>
              <p:nvSpPr>
                <p:cNvPr id="364" name="Google Shape;364;p27"/>
                <p:cNvSpPr/>
                <p:nvPr/>
              </p:nvSpPr>
              <p:spPr>
                <a:xfrm>
                  <a:off x="5784987" y="732725"/>
                  <a:ext cx="706500" cy="40800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0">
                      <a:schemeClr val="lt1"/>
                    </a:gs>
                    <a:gs pos="100000">
                      <a:schemeClr val="dk2"/>
                    </a:gs>
                  </a:gsLst>
                  <a:lin ang="2698631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365" name="Google Shape;365;p27"/>
                <p:cNvSpPr/>
                <p:nvPr/>
              </p:nvSpPr>
              <p:spPr>
                <a:xfrm>
                  <a:off x="5784987" y="805955"/>
                  <a:ext cx="706500" cy="40800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0">
                      <a:schemeClr val="lt1"/>
                    </a:gs>
                    <a:gs pos="100000">
                      <a:schemeClr val="dk2"/>
                    </a:gs>
                  </a:gsLst>
                  <a:lin ang="2698631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366" name="Google Shape;366;p27"/>
                <p:cNvSpPr/>
                <p:nvPr/>
              </p:nvSpPr>
              <p:spPr>
                <a:xfrm>
                  <a:off x="5784976" y="879172"/>
                  <a:ext cx="465300" cy="40800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0">
                      <a:schemeClr val="lt1"/>
                    </a:gs>
                    <a:gs pos="100000">
                      <a:schemeClr val="dk2"/>
                    </a:gs>
                  </a:gsLst>
                  <a:lin ang="2698631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367" name="Google Shape;367;p27"/>
            <p:cNvGrpSpPr/>
            <p:nvPr/>
          </p:nvGrpSpPr>
          <p:grpSpPr>
            <a:xfrm>
              <a:off x="5573850" y="3355500"/>
              <a:ext cx="381600" cy="356700"/>
              <a:chOff x="1062200" y="3366813"/>
              <a:chExt cx="381600" cy="356700"/>
            </a:xfrm>
          </p:grpSpPr>
          <p:sp>
            <p:nvSpPr>
              <p:cNvPr id="368" name="Google Shape;368;p27"/>
              <p:cNvSpPr/>
              <p:nvPr/>
            </p:nvSpPr>
            <p:spPr>
              <a:xfrm>
                <a:off x="1062200" y="3366813"/>
                <a:ext cx="381600" cy="356700"/>
              </a:xfrm>
              <a:prstGeom prst="roundRect">
                <a:avLst>
                  <a:gd name="adj" fmla="val 18293"/>
                </a:avLst>
              </a:prstGeom>
              <a:gradFill>
                <a:gsLst>
                  <a:gs pos="0">
                    <a:srgbClr val="3DB0FD"/>
                  </a:gs>
                  <a:gs pos="100000">
                    <a:srgbClr val="308EF7"/>
                  </a:gs>
                </a:gsLst>
                <a:lin ang="2698631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369" name="Google Shape;369;p27"/>
              <p:cNvGrpSpPr/>
              <p:nvPr/>
            </p:nvGrpSpPr>
            <p:grpSpPr>
              <a:xfrm>
                <a:off x="1138484" y="3433275"/>
                <a:ext cx="229200" cy="229200"/>
                <a:chOff x="955447" y="3891500"/>
                <a:chExt cx="229200" cy="229200"/>
              </a:xfrm>
            </p:grpSpPr>
            <p:sp>
              <p:nvSpPr>
                <p:cNvPr id="370" name="Google Shape;370;p27"/>
                <p:cNvSpPr/>
                <p:nvPr/>
              </p:nvSpPr>
              <p:spPr>
                <a:xfrm>
                  <a:off x="955447" y="3985700"/>
                  <a:ext cx="229200" cy="40800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0">
                      <a:schemeClr val="lt1"/>
                    </a:gs>
                    <a:gs pos="100000">
                      <a:schemeClr val="dk2"/>
                    </a:gs>
                  </a:gsLst>
                  <a:lin ang="2698631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371" name="Google Shape;371;p27"/>
                <p:cNvSpPr/>
                <p:nvPr/>
              </p:nvSpPr>
              <p:spPr>
                <a:xfrm rot="5400000">
                  <a:off x="955447" y="3985700"/>
                  <a:ext cx="229200" cy="40800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0">
                      <a:schemeClr val="lt1"/>
                    </a:gs>
                    <a:gs pos="100000">
                      <a:schemeClr val="dk2"/>
                    </a:gs>
                  </a:gsLst>
                  <a:lin ang="2698631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372" name="Google Shape;372;p27"/>
            <p:cNvGrpSpPr/>
            <p:nvPr/>
          </p:nvGrpSpPr>
          <p:grpSpPr>
            <a:xfrm rot="5400000">
              <a:off x="5462261" y="2839775"/>
              <a:ext cx="604800" cy="147600"/>
              <a:chOff x="7688649" y="828750"/>
              <a:chExt cx="604800" cy="147600"/>
            </a:xfrm>
          </p:grpSpPr>
          <p:sp>
            <p:nvSpPr>
              <p:cNvPr id="373" name="Google Shape;373;p27"/>
              <p:cNvSpPr/>
              <p:nvPr/>
            </p:nvSpPr>
            <p:spPr>
              <a:xfrm>
                <a:off x="8145849" y="828750"/>
                <a:ext cx="147600" cy="147600"/>
              </a:xfrm>
              <a:prstGeom prst="ellipse">
                <a:avLst/>
              </a:prstGeom>
              <a:gradFill>
                <a:gsLst>
                  <a:gs pos="0">
                    <a:srgbClr val="E9A984"/>
                  </a:gs>
                  <a:gs pos="100000">
                    <a:srgbClr val="E57C85"/>
                  </a:gs>
                </a:gsLst>
                <a:lin ang="2698631" scaled="0"/>
              </a:gra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3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74" name="Google Shape;374;p27"/>
              <p:cNvSpPr/>
              <p:nvPr/>
            </p:nvSpPr>
            <p:spPr>
              <a:xfrm>
                <a:off x="7917249" y="828750"/>
                <a:ext cx="147600" cy="147600"/>
              </a:xfrm>
              <a:prstGeom prst="ellipse">
                <a:avLst/>
              </a:prstGeom>
              <a:gradFill>
                <a:gsLst>
                  <a:gs pos="0">
                    <a:srgbClr val="FFF68E"/>
                  </a:gs>
                  <a:gs pos="100000">
                    <a:srgbClr val="FFD966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3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75" name="Google Shape;375;p27"/>
              <p:cNvSpPr/>
              <p:nvPr/>
            </p:nvSpPr>
            <p:spPr>
              <a:xfrm>
                <a:off x="7688649" y="828750"/>
                <a:ext cx="147600" cy="147600"/>
              </a:xfrm>
              <a:prstGeom prst="ellipse">
                <a:avLst/>
              </a:prstGeom>
              <a:gradFill>
                <a:gsLst>
                  <a:gs pos="0">
                    <a:srgbClr val="8D90E1"/>
                  </a:gs>
                  <a:gs pos="100000">
                    <a:schemeClr val="accent6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3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376" name="Google Shape;376;p27"/>
          <p:cNvGrpSpPr/>
          <p:nvPr/>
        </p:nvGrpSpPr>
        <p:grpSpPr>
          <a:xfrm>
            <a:off x="2282900" y="2966425"/>
            <a:ext cx="1710600" cy="263700"/>
            <a:chOff x="2282900" y="800475"/>
            <a:chExt cx="1710600" cy="263700"/>
          </a:xfrm>
        </p:grpSpPr>
        <p:sp>
          <p:nvSpPr>
            <p:cNvPr id="377" name="Google Shape;377;p27"/>
            <p:cNvSpPr/>
            <p:nvPr/>
          </p:nvSpPr>
          <p:spPr>
            <a:xfrm>
              <a:off x="2282900" y="800475"/>
              <a:ext cx="1710600" cy="263700"/>
            </a:xfrm>
            <a:prstGeom prst="roundRect">
              <a:avLst>
                <a:gd name="adj" fmla="val 28586"/>
              </a:avLst>
            </a:prstGeom>
            <a:gradFill>
              <a:gsLst>
                <a:gs pos="0">
                  <a:schemeClr val="lt1"/>
                </a:gs>
                <a:gs pos="100000">
                  <a:schemeClr val="dk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8" name="Google Shape;378;p27"/>
            <p:cNvSpPr/>
            <p:nvPr/>
          </p:nvSpPr>
          <p:spPr>
            <a:xfrm>
              <a:off x="2375150" y="844350"/>
              <a:ext cx="177653" cy="175796"/>
            </a:xfrm>
            <a:custGeom>
              <a:avLst/>
              <a:gdLst/>
              <a:ahLst/>
              <a:cxnLst/>
              <a:rect l="l" t="t" r="r" b="b"/>
              <a:pathLst>
                <a:path w="8321" h="8234" extrusionOk="0">
                  <a:moveTo>
                    <a:pt x="3359" y="1750"/>
                  </a:moveTo>
                  <a:cubicBezTo>
                    <a:pt x="3774" y="1750"/>
                    <a:pt x="4188" y="1908"/>
                    <a:pt x="4501" y="2220"/>
                  </a:cubicBezTo>
                  <a:cubicBezTo>
                    <a:pt x="4808" y="2527"/>
                    <a:pt x="4976" y="2931"/>
                    <a:pt x="4976" y="3360"/>
                  </a:cubicBezTo>
                  <a:cubicBezTo>
                    <a:pt x="4976" y="3795"/>
                    <a:pt x="4808" y="4199"/>
                    <a:pt x="4501" y="4500"/>
                  </a:cubicBezTo>
                  <a:cubicBezTo>
                    <a:pt x="4188" y="4815"/>
                    <a:pt x="3775" y="4973"/>
                    <a:pt x="3362" y="4973"/>
                  </a:cubicBezTo>
                  <a:cubicBezTo>
                    <a:pt x="2948" y="4973"/>
                    <a:pt x="2534" y="4815"/>
                    <a:pt x="2219" y="4500"/>
                  </a:cubicBezTo>
                  <a:cubicBezTo>
                    <a:pt x="1917" y="4199"/>
                    <a:pt x="1749" y="3795"/>
                    <a:pt x="1749" y="3360"/>
                  </a:cubicBezTo>
                  <a:cubicBezTo>
                    <a:pt x="1749" y="2931"/>
                    <a:pt x="1917" y="2527"/>
                    <a:pt x="2219" y="2220"/>
                  </a:cubicBezTo>
                  <a:cubicBezTo>
                    <a:pt x="2537" y="1908"/>
                    <a:pt x="2946" y="1750"/>
                    <a:pt x="3359" y="1750"/>
                  </a:cubicBezTo>
                  <a:close/>
                  <a:moveTo>
                    <a:pt x="3362" y="1"/>
                  </a:moveTo>
                  <a:cubicBezTo>
                    <a:pt x="2501" y="1"/>
                    <a:pt x="1639" y="328"/>
                    <a:pt x="982" y="983"/>
                  </a:cubicBezTo>
                  <a:cubicBezTo>
                    <a:pt x="347" y="1621"/>
                    <a:pt x="0" y="2466"/>
                    <a:pt x="0" y="3360"/>
                  </a:cubicBezTo>
                  <a:cubicBezTo>
                    <a:pt x="0" y="4260"/>
                    <a:pt x="347" y="5104"/>
                    <a:pt x="982" y="5739"/>
                  </a:cubicBezTo>
                  <a:cubicBezTo>
                    <a:pt x="1641" y="6398"/>
                    <a:pt x="2500" y="6726"/>
                    <a:pt x="3359" y="6726"/>
                  </a:cubicBezTo>
                  <a:cubicBezTo>
                    <a:pt x="3937" y="6726"/>
                    <a:pt x="4510" y="6561"/>
                    <a:pt x="5027" y="6265"/>
                  </a:cubicBezTo>
                  <a:lnTo>
                    <a:pt x="6741" y="7979"/>
                  </a:lnTo>
                  <a:cubicBezTo>
                    <a:pt x="6914" y="8152"/>
                    <a:pt x="7139" y="8234"/>
                    <a:pt x="7359" y="8234"/>
                  </a:cubicBezTo>
                  <a:cubicBezTo>
                    <a:pt x="7584" y="8234"/>
                    <a:pt x="7808" y="8152"/>
                    <a:pt x="7978" y="7979"/>
                  </a:cubicBezTo>
                  <a:cubicBezTo>
                    <a:pt x="8320" y="7635"/>
                    <a:pt x="8320" y="7083"/>
                    <a:pt x="7978" y="6740"/>
                  </a:cubicBezTo>
                  <a:lnTo>
                    <a:pt x="6264" y="5033"/>
                  </a:lnTo>
                  <a:cubicBezTo>
                    <a:pt x="6556" y="4526"/>
                    <a:pt x="6725" y="3959"/>
                    <a:pt x="6725" y="3360"/>
                  </a:cubicBezTo>
                  <a:cubicBezTo>
                    <a:pt x="6725" y="2466"/>
                    <a:pt x="6377" y="1621"/>
                    <a:pt x="5738" y="983"/>
                  </a:cubicBezTo>
                  <a:cubicBezTo>
                    <a:pt x="5083" y="328"/>
                    <a:pt x="4223" y="1"/>
                    <a:pt x="3362" y="1"/>
                  </a:cubicBezTo>
                  <a:close/>
                </a:path>
              </a:pathLst>
            </a:custGeom>
            <a:gradFill>
              <a:gsLst>
                <a:gs pos="0">
                  <a:srgbClr val="E57C85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9" name="Google Shape;379;p27"/>
            <p:cNvSpPr/>
            <p:nvPr/>
          </p:nvSpPr>
          <p:spPr>
            <a:xfrm>
              <a:off x="2663000" y="865783"/>
              <a:ext cx="1257000" cy="1329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80" name="Google Shape;380;p27"/>
          <p:cNvGrpSpPr/>
          <p:nvPr/>
        </p:nvGrpSpPr>
        <p:grpSpPr>
          <a:xfrm>
            <a:off x="2740505" y="1862116"/>
            <a:ext cx="795391" cy="626114"/>
            <a:chOff x="7760767" y="1176066"/>
            <a:chExt cx="795391" cy="626114"/>
          </a:xfrm>
        </p:grpSpPr>
        <p:sp>
          <p:nvSpPr>
            <p:cNvPr id="381" name="Google Shape;381;p27"/>
            <p:cNvSpPr/>
            <p:nvPr/>
          </p:nvSpPr>
          <p:spPr>
            <a:xfrm>
              <a:off x="7760767" y="1176066"/>
              <a:ext cx="795391" cy="626114"/>
            </a:xfrm>
            <a:custGeom>
              <a:avLst/>
              <a:gdLst/>
              <a:ahLst/>
              <a:cxnLst/>
              <a:rect l="l" t="t" r="r" b="b"/>
              <a:pathLst>
                <a:path w="29245" h="23021" extrusionOk="0">
                  <a:moveTo>
                    <a:pt x="2248" y="1"/>
                  </a:moveTo>
                  <a:cubicBezTo>
                    <a:pt x="1007" y="1"/>
                    <a:pt x="0" y="1007"/>
                    <a:pt x="0" y="2248"/>
                  </a:cubicBezTo>
                  <a:lnTo>
                    <a:pt x="0" y="19573"/>
                  </a:lnTo>
                  <a:lnTo>
                    <a:pt x="0" y="22542"/>
                  </a:lnTo>
                  <a:cubicBezTo>
                    <a:pt x="0" y="22835"/>
                    <a:pt x="238" y="23021"/>
                    <a:pt x="482" y="23021"/>
                  </a:cubicBezTo>
                  <a:cubicBezTo>
                    <a:pt x="618" y="23021"/>
                    <a:pt x="757" y="22963"/>
                    <a:pt x="858" y="22833"/>
                  </a:cubicBezTo>
                  <a:lnTo>
                    <a:pt x="3364" y="19573"/>
                  </a:lnTo>
                  <a:lnTo>
                    <a:pt x="26996" y="19573"/>
                  </a:lnTo>
                  <a:cubicBezTo>
                    <a:pt x="28237" y="19573"/>
                    <a:pt x="29245" y="18567"/>
                    <a:pt x="29245" y="17326"/>
                  </a:cubicBezTo>
                  <a:lnTo>
                    <a:pt x="29245" y="2248"/>
                  </a:lnTo>
                  <a:cubicBezTo>
                    <a:pt x="29245" y="1007"/>
                    <a:pt x="28237" y="1"/>
                    <a:pt x="26996" y="1"/>
                  </a:cubicBezTo>
                  <a:close/>
                </a:path>
              </a:pathLst>
            </a:custGeom>
            <a:gradFill>
              <a:gsLst>
                <a:gs pos="0">
                  <a:srgbClr val="E57C85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382" name="Google Shape;382;p27"/>
            <p:cNvGrpSpPr/>
            <p:nvPr/>
          </p:nvGrpSpPr>
          <p:grpSpPr>
            <a:xfrm>
              <a:off x="7815937" y="1292090"/>
              <a:ext cx="594430" cy="276787"/>
              <a:chOff x="7603656" y="1520706"/>
              <a:chExt cx="657046" cy="305943"/>
            </a:xfrm>
          </p:grpSpPr>
          <p:sp>
            <p:nvSpPr>
              <p:cNvPr id="383" name="Google Shape;383;p27"/>
              <p:cNvSpPr/>
              <p:nvPr/>
            </p:nvSpPr>
            <p:spPr>
              <a:xfrm>
                <a:off x="7603656" y="1520706"/>
                <a:ext cx="296446" cy="38931"/>
              </a:xfrm>
              <a:custGeom>
                <a:avLst/>
                <a:gdLst/>
                <a:ahLst/>
                <a:cxnLst/>
                <a:rect l="l" t="t" r="r" b="b"/>
                <a:pathLst>
                  <a:path w="9861" h="1295" extrusionOk="0">
                    <a:moveTo>
                      <a:pt x="647" y="1"/>
                    </a:moveTo>
                    <a:cubicBezTo>
                      <a:pt x="286" y="1"/>
                      <a:pt x="0" y="288"/>
                      <a:pt x="0" y="648"/>
                    </a:cubicBezTo>
                    <a:cubicBezTo>
                      <a:pt x="0" y="1002"/>
                      <a:pt x="286" y="1294"/>
                      <a:pt x="647" y="1294"/>
                    </a:cubicBezTo>
                    <a:lnTo>
                      <a:pt x="9215" y="1294"/>
                    </a:lnTo>
                    <a:cubicBezTo>
                      <a:pt x="9570" y="1294"/>
                      <a:pt x="9861" y="1002"/>
                      <a:pt x="9861" y="648"/>
                    </a:cubicBezTo>
                    <a:cubicBezTo>
                      <a:pt x="9861" y="288"/>
                      <a:pt x="9570" y="1"/>
                      <a:pt x="92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84" name="Google Shape;384;p27"/>
              <p:cNvSpPr/>
              <p:nvPr/>
            </p:nvSpPr>
            <p:spPr>
              <a:xfrm>
                <a:off x="7603656" y="1611163"/>
                <a:ext cx="657046" cy="38931"/>
              </a:xfrm>
              <a:custGeom>
                <a:avLst/>
                <a:gdLst/>
                <a:ahLst/>
                <a:cxnLst/>
                <a:rect l="l" t="t" r="r" b="b"/>
                <a:pathLst>
                  <a:path w="21856" h="1295" extrusionOk="0">
                    <a:moveTo>
                      <a:pt x="647" y="1"/>
                    </a:moveTo>
                    <a:cubicBezTo>
                      <a:pt x="286" y="1"/>
                      <a:pt x="0" y="286"/>
                      <a:pt x="0" y="648"/>
                    </a:cubicBezTo>
                    <a:cubicBezTo>
                      <a:pt x="0" y="1002"/>
                      <a:pt x="286" y="1294"/>
                      <a:pt x="647" y="1294"/>
                    </a:cubicBezTo>
                    <a:lnTo>
                      <a:pt x="21209" y="1294"/>
                    </a:lnTo>
                    <a:cubicBezTo>
                      <a:pt x="21570" y="1294"/>
                      <a:pt x="21855" y="1002"/>
                      <a:pt x="21855" y="648"/>
                    </a:cubicBezTo>
                    <a:cubicBezTo>
                      <a:pt x="21855" y="286"/>
                      <a:pt x="21570" y="1"/>
                      <a:pt x="2120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85" name="Google Shape;385;p27"/>
              <p:cNvSpPr/>
              <p:nvPr/>
            </p:nvSpPr>
            <p:spPr>
              <a:xfrm>
                <a:off x="7603656" y="1699576"/>
                <a:ext cx="657046" cy="38871"/>
              </a:xfrm>
              <a:custGeom>
                <a:avLst/>
                <a:gdLst/>
                <a:ahLst/>
                <a:cxnLst/>
                <a:rect l="l" t="t" r="r" b="b"/>
                <a:pathLst>
                  <a:path w="21856" h="1293" extrusionOk="0">
                    <a:moveTo>
                      <a:pt x="647" y="0"/>
                    </a:moveTo>
                    <a:cubicBezTo>
                      <a:pt x="286" y="0"/>
                      <a:pt x="0" y="291"/>
                      <a:pt x="0" y="646"/>
                    </a:cubicBezTo>
                    <a:cubicBezTo>
                      <a:pt x="0" y="1007"/>
                      <a:pt x="286" y="1292"/>
                      <a:pt x="647" y="1292"/>
                    </a:cubicBezTo>
                    <a:lnTo>
                      <a:pt x="21209" y="1292"/>
                    </a:lnTo>
                    <a:cubicBezTo>
                      <a:pt x="21570" y="1292"/>
                      <a:pt x="21855" y="1007"/>
                      <a:pt x="21855" y="646"/>
                    </a:cubicBezTo>
                    <a:cubicBezTo>
                      <a:pt x="21855" y="291"/>
                      <a:pt x="21570" y="0"/>
                      <a:pt x="2120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86" name="Google Shape;386;p27"/>
              <p:cNvSpPr/>
              <p:nvPr/>
            </p:nvSpPr>
            <p:spPr>
              <a:xfrm>
                <a:off x="7603656" y="1787748"/>
                <a:ext cx="549212" cy="38901"/>
              </a:xfrm>
              <a:custGeom>
                <a:avLst/>
                <a:gdLst/>
                <a:ahLst/>
                <a:cxnLst/>
                <a:rect l="l" t="t" r="r" b="b"/>
                <a:pathLst>
                  <a:path w="18269" h="1294" extrusionOk="0">
                    <a:moveTo>
                      <a:pt x="647" y="1"/>
                    </a:moveTo>
                    <a:cubicBezTo>
                      <a:pt x="286" y="1"/>
                      <a:pt x="0" y="293"/>
                      <a:pt x="0" y="647"/>
                    </a:cubicBezTo>
                    <a:cubicBezTo>
                      <a:pt x="0" y="1007"/>
                      <a:pt x="286" y="1294"/>
                      <a:pt x="647" y="1294"/>
                    </a:cubicBezTo>
                    <a:lnTo>
                      <a:pt x="17623" y="1294"/>
                    </a:lnTo>
                    <a:cubicBezTo>
                      <a:pt x="17978" y="1294"/>
                      <a:pt x="18269" y="1007"/>
                      <a:pt x="18269" y="647"/>
                    </a:cubicBezTo>
                    <a:cubicBezTo>
                      <a:pt x="18269" y="293"/>
                      <a:pt x="17978" y="1"/>
                      <a:pt x="1762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3"/>
          <p:cNvSpPr/>
          <p:nvPr/>
        </p:nvSpPr>
        <p:spPr>
          <a:xfrm>
            <a:off x="720000" y="1188900"/>
            <a:ext cx="7704000" cy="3414600"/>
          </a:xfrm>
          <a:prstGeom prst="roundRect">
            <a:avLst>
              <a:gd name="adj" fmla="val 4651"/>
            </a:avLst>
          </a:prstGeom>
          <a:solidFill>
            <a:srgbClr val="2928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" name="Google Shape;112;p13"/>
          <p:cNvSpPr txBox="1">
            <a:spLocks noGrp="1"/>
          </p:cNvSpPr>
          <p:nvPr>
            <p:ph type="title"/>
          </p:nvPr>
        </p:nvSpPr>
        <p:spPr>
          <a:xfrm>
            <a:off x="2138625" y="1523275"/>
            <a:ext cx="23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3" name="Google Shape;113;p13"/>
          <p:cNvSpPr txBox="1">
            <a:spLocks noGrp="1"/>
          </p:cNvSpPr>
          <p:nvPr>
            <p:ph type="title" idx="2" hasCustomPrompt="1"/>
          </p:nvPr>
        </p:nvSpPr>
        <p:spPr>
          <a:xfrm>
            <a:off x="1235625" y="1523263"/>
            <a:ext cx="8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4" name="Google Shape;114;p13"/>
          <p:cNvSpPr txBox="1">
            <a:spLocks noGrp="1"/>
          </p:cNvSpPr>
          <p:nvPr>
            <p:ph type="subTitle" idx="1"/>
          </p:nvPr>
        </p:nvSpPr>
        <p:spPr>
          <a:xfrm>
            <a:off x="2138625" y="2033600"/>
            <a:ext cx="2336400" cy="6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3"/>
          <p:cNvSpPr txBox="1">
            <a:spLocks noGrp="1"/>
          </p:cNvSpPr>
          <p:nvPr>
            <p:ph type="title" idx="3"/>
          </p:nvPr>
        </p:nvSpPr>
        <p:spPr>
          <a:xfrm>
            <a:off x="5571975" y="1523275"/>
            <a:ext cx="23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6" name="Google Shape;116;p13"/>
          <p:cNvSpPr txBox="1">
            <a:spLocks noGrp="1"/>
          </p:cNvSpPr>
          <p:nvPr>
            <p:ph type="title" idx="4" hasCustomPrompt="1"/>
          </p:nvPr>
        </p:nvSpPr>
        <p:spPr>
          <a:xfrm>
            <a:off x="4735575" y="1523263"/>
            <a:ext cx="8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7" name="Google Shape;117;p13"/>
          <p:cNvSpPr txBox="1">
            <a:spLocks noGrp="1"/>
          </p:cNvSpPr>
          <p:nvPr>
            <p:ph type="subTitle" idx="5"/>
          </p:nvPr>
        </p:nvSpPr>
        <p:spPr>
          <a:xfrm>
            <a:off x="5571975" y="2033600"/>
            <a:ext cx="2336400" cy="6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3"/>
          <p:cNvSpPr txBox="1">
            <a:spLocks noGrp="1"/>
          </p:cNvSpPr>
          <p:nvPr>
            <p:ph type="title" idx="6"/>
          </p:nvPr>
        </p:nvSpPr>
        <p:spPr>
          <a:xfrm>
            <a:off x="2138625" y="3069988"/>
            <a:ext cx="23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9" name="Google Shape;119;p13"/>
          <p:cNvSpPr txBox="1">
            <a:spLocks noGrp="1"/>
          </p:cNvSpPr>
          <p:nvPr>
            <p:ph type="title" idx="7" hasCustomPrompt="1"/>
          </p:nvPr>
        </p:nvSpPr>
        <p:spPr>
          <a:xfrm>
            <a:off x="1235625" y="3069975"/>
            <a:ext cx="8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0" name="Google Shape;120;p13"/>
          <p:cNvSpPr txBox="1">
            <a:spLocks noGrp="1"/>
          </p:cNvSpPr>
          <p:nvPr>
            <p:ph type="subTitle" idx="8"/>
          </p:nvPr>
        </p:nvSpPr>
        <p:spPr>
          <a:xfrm>
            <a:off x="2138625" y="3580313"/>
            <a:ext cx="2336400" cy="6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3"/>
          <p:cNvSpPr txBox="1">
            <a:spLocks noGrp="1"/>
          </p:cNvSpPr>
          <p:nvPr>
            <p:ph type="title" idx="9"/>
          </p:nvPr>
        </p:nvSpPr>
        <p:spPr>
          <a:xfrm>
            <a:off x="5571975" y="3069988"/>
            <a:ext cx="23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2" name="Google Shape;122;p13"/>
          <p:cNvSpPr txBox="1">
            <a:spLocks noGrp="1"/>
          </p:cNvSpPr>
          <p:nvPr>
            <p:ph type="title" idx="13" hasCustomPrompt="1"/>
          </p:nvPr>
        </p:nvSpPr>
        <p:spPr>
          <a:xfrm>
            <a:off x="4735575" y="3069975"/>
            <a:ext cx="8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3" name="Google Shape;123;p13"/>
          <p:cNvSpPr txBox="1">
            <a:spLocks noGrp="1"/>
          </p:cNvSpPr>
          <p:nvPr>
            <p:ph type="subTitle" idx="14"/>
          </p:nvPr>
        </p:nvSpPr>
        <p:spPr>
          <a:xfrm>
            <a:off x="5571975" y="3580313"/>
            <a:ext cx="2336400" cy="6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3"/>
          <p:cNvSpPr txBox="1">
            <a:spLocks noGrp="1"/>
          </p:cNvSpPr>
          <p:nvPr>
            <p:ph type="title" idx="15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125" name="Google Shape;125;p13"/>
          <p:cNvGrpSpPr/>
          <p:nvPr/>
        </p:nvGrpSpPr>
        <p:grpSpPr>
          <a:xfrm>
            <a:off x="8424000" y="209250"/>
            <a:ext cx="433550" cy="78899"/>
            <a:chOff x="8424000" y="285450"/>
            <a:chExt cx="433550" cy="78899"/>
          </a:xfrm>
        </p:grpSpPr>
        <p:cxnSp>
          <p:nvCxnSpPr>
            <p:cNvPr id="126" name="Google Shape;126;p13"/>
            <p:cNvCxnSpPr/>
            <p:nvPr/>
          </p:nvCxnSpPr>
          <p:spPr>
            <a:xfrm>
              <a:off x="8424000" y="324895"/>
              <a:ext cx="789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27" name="Google Shape;127;p13"/>
            <p:cNvSpPr/>
            <p:nvPr/>
          </p:nvSpPr>
          <p:spPr>
            <a:xfrm>
              <a:off x="8605260" y="285810"/>
              <a:ext cx="78300" cy="78300"/>
            </a:xfrm>
            <a:prstGeom prst="roundRect">
              <a:avLst>
                <a:gd name="adj" fmla="val 16667"/>
              </a:avLst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28" name="Google Shape;128;p13"/>
            <p:cNvGrpSpPr/>
            <p:nvPr/>
          </p:nvGrpSpPr>
          <p:grpSpPr>
            <a:xfrm>
              <a:off x="8785929" y="285450"/>
              <a:ext cx="71621" cy="78899"/>
              <a:chOff x="3621700" y="273825"/>
              <a:chExt cx="100875" cy="111125"/>
            </a:xfrm>
          </p:grpSpPr>
          <p:cxnSp>
            <p:nvCxnSpPr>
              <p:cNvPr id="129" name="Google Shape;129;p13"/>
              <p:cNvCxnSpPr/>
              <p:nvPr/>
            </p:nvCxnSpPr>
            <p:spPr>
              <a:xfrm>
                <a:off x="3627175" y="274850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0" name="Google Shape;130;p13"/>
              <p:cNvCxnSpPr/>
              <p:nvPr/>
            </p:nvCxnSpPr>
            <p:spPr>
              <a:xfrm flipH="1">
                <a:off x="3621700" y="273825"/>
                <a:ext cx="95400" cy="1101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  <p:extLst>
      <p:ext uri="{BB962C8B-B14F-4D97-AF65-F5344CB8AC3E}">
        <p14:creationId xmlns:p14="http://schemas.microsoft.com/office/powerpoint/2010/main" val="581263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6162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61" r:id="rId4"/>
    <p:sldLayoutId id="2147483671" r:id="rId5"/>
    <p:sldLayoutId id="2147483672" r:id="rId6"/>
    <p:sldLayoutId id="2147483673" r:id="rId7"/>
    <p:sldLayoutId id="214748367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1E2C"/>
        </a:solidFill>
        <a:effectLst/>
      </p:bgPr>
    </p:bg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31"/>
          <p:cNvSpPr txBox="1">
            <a:spLocks noGrp="1"/>
          </p:cNvSpPr>
          <p:nvPr>
            <p:ph type="subTitle" idx="1"/>
          </p:nvPr>
        </p:nvSpPr>
        <p:spPr>
          <a:xfrm>
            <a:off x="926424" y="3090600"/>
            <a:ext cx="3394557" cy="42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Estructuras condicionales</a:t>
            </a:r>
          </a:p>
        </p:txBody>
      </p:sp>
      <p:sp>
        <p:nvSpPr>
          <p:cNvPr id="398" name="Google Shape;398;p31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09047" cy="277800"/>
          </a:xfrm>
          <a:prstGeom prst="rect">
            <a:avLst/>
          </a:prstGeom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399" name="Google Shape;399;p31"/>
          <p:cNvSpPr txBox="1">
            <a:spLocks noGrp="1"/>
          </p:cNvSpPr>
          <p:nvPr>
            <p:ph type="ctrTitle"/>
          </p:nvPr>
        </p:nvSpPr>
        <p:spPr>
          <a:xfrm>
            <a:off x="926425" y="1317325"/>
            <a:ext cx="4087800" cy="160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PRÁCTICA 4 </a:t>
            </a:r>
            <a:endParaRPr dirty="0"/>
          </a:p>
        </p:txBody>
      </p:sp>
      <p:grpSp>
        <p:nvGrpSpPr>
          <p:cNvPr id="400" name="Google Shape;400;p31"/>
          <p:cNvGrpSpPr/>
          <p:nvPr/>
        </p:nvGrpSpPr>
        <p:grpSpPr>
          <a:xfrm>
            <a:off x="5375029" y="1818088"/>
            <a:ext cx="2224161" cy="1884607"/>
            <a:chOff x="5375029" y="1818088"/>
            <a:chExt cx="2224161" cy="1884607"/>
          </a:xfrm>
        </p:grpSpPr>
        <p:sp>
          <p:nvSpPr>
            <p:cNvPr id="401" name="Google Shape;401;p31"/>
            <p:cNvSpPr/>
            <p:nvPr/>
          </p:nvSpPr>
          <p:spPr>
            <a:xfrm>
              <a:off x="6273950" y="3298356"/>
              <a:ext cx="426300" cy="396873"/>
            </a:xfrm>
            <a:custGeom>
              <a:avLst/>
              <a:gdLst/>
              <a:ahLst/>
              <a:cxnLst/>
              <a:rect l="l" t="t" r="r" b="b"/>
              <a:pathLst>
                <a:path w="17167" h="15982" extrusionOk="0">
                  <a:moveTo>
                    <a:pt x="1" y="0"/>
                  </a:moveTo>
                  <a:lnTo>
                    <a:pt x="1" y="15982"/>
                  </a:lnTo>
                  <a:lnTo>
                    <a:pt x="17167" y="15982"/>
                  </a:lnTo>
                  <a:lnTo>
                    <a:pt x="17167" y="0"/>
                  </a:lnTo>
                  <a:close/>
                </a:path>
              </a:pathLst>
            </a:custGeom>
            <a:gradFill>
              <a:gsLst>
                <a:gs pos="0">
                  <a:srgbClr val="E9A984"/>
                </a:gs>
                <a:gs pos="100000">
                  <a:srgbClr val="E57C85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2" name="Google Shape;402;p31"/>
            <p:cNvSpPr/>
            <p:nvPr/>
          </p:nvSpPr>
          <p:spPr>
            <a:xfrm>
              <a:off x="6154104" y="3665446"/>
              <a:ext cx="666008" cy="37249"/>
            </a:xfrm>
            <a:custGeom>
              <a:avLst/>
              <a:gdLst/>
              <a:ahLst/>
              <a:cxnLst/>
              <a:rect l="l" t="t" r="r" b="b"/>
              <a:pathLst>
                <a:path w="26820" h="1500" extrusionOk="0">
                  <a:moveTo>
                    <a:pt x="938" y="1"/>
                  </a:moveTo>
                  <a:cubicBezTo>
                    <a:pt x="423" y="1"/>
                    <a:pt x="0" y="418"/>
                    <a:pt x="0" y="938"/>
                  </a:cubicBezTo>
                  <a:lnTo>
                    <a:pt x="0" y="1500"/>
                  </a:lnTo>
                  <a:lnTo>
                    <a:pt x="26819" y="1500"/>
                  </a:lnTo>
                  <a:lnTo>
                    <a:pt x="26819" y="938"/>
                  </a:lnTo>
                  <a:cubicBezTo>
                    <a:pt x="26819" y="418"/>
                    <a:pt x="26397" y="1"/>
                    <a:pt x="258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3" name="Google Shape;403;p31"/>
            <p:cNvSpPr/>
            <p:nvPr/>
          </p:nvSpPr>
          <p:spPr>
            <a:xfrm>
              <a:off x="6273950" y="3303326"/>
              <a:ext cx="426300" cy="126596"/>
            </a:xfrm>
            <a:custGeom>
              <a:avLst/>
              <a:gdLst/>
              <a:ahLst/>
              <a:cxnLst/>
              <a:rect l="l" t="t" r="r" b="b"/>
              <a:pathLst>
                <a:path w="17167" h="5098" extrusionOk="0">
                  <a:moveTo>
                    <a:pt x="1" y="0"/>
                  </a:moveTo>
                  <a:lnTo>
                    <a:pt x="1" y="1156"/>
                  </a:lnTo>
                  <a:lnTo>
                    <a:pt x="17167" y="5097"/>
                  </a:lnTo>
                  <a:lnTo>
                    <a:pt x="17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4" name="Google Shape;404;p31"/>
            <p:cNvSpPr/>
            <p:nvPr/>
          </p:nvSpPr>
          <p:spPr>
            <a:xfrm>
              <a:off x="5375029" y="3097292"/>
              <a:ext cx="2224098" cy="218476"/>
            </a:xfrm>
            <a:custGeom>
              <a:avLst/>
              <a:gdLst/>
              <a:ahLst/>
              <a:cxnLst/>
              <a:rect l="l" t="t" r="r" b="b"/>
              <a:pathLst>
                <a:path w="89564" h="8798" extrusionOk="0">
                  <a:moveTo>
                    <a:pt x="0" y="1"/>
                  </a:moveTo>
                  <a:lnTo>
                    <a:pt x="0" y="6435"/>
                  </a:lnTo>
                  <a:cubicBezTo>
                    <a:pt x="0" y="7739"/>
                    <a:pt x="1057" y="8797"/>
                    <a:pt x="2361" y="8797"/>
                  </a:cubicBezTo>
                  <a:lnTo>
                    <a:pt x="87208" y="8797"/>
                  </a:lnTo>
                  <a:cubicBezTo>
                    <a:pt x="88507" y="8797"/>
                    <a:pt x="89564" y="7739"/>
                    <a:pt x="89564" y="6435"/>
                  </a:cubicBezTo>
                  <a:lnTo>
                    <a:pt x="89564" y="1"/>
                  </a:lnTo>
                  <a:close/>
                </a:path>
              </a:pathLst>
            </a:custGeom>
            <a:gradFill>
              <a:gsLst>
                <a:gs pos="0">
                  <a:srgbClr val="E9A984"/>
                </a:gs>
                <a:gs pos="100000">
                  <a:srgbClr val="E57C85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5" name="Google Shape;405;p31"/>
            <p:cNvSpPr/>
            <p:nvPr/>
          </p:nvSpPr>
          <p:spPr>
            <a:xfrm>
              <a:off x="5375029" y="1818088"/>
              <a:ext cx="2224161" cy="1289166"/>
            </a:xfrm>
            <a:custGeom>
              <a:avLst/>
              <a:gdLst/>
              <a:ahLst/>
              <a:cxnLst/>
              <a:rect l="l" t="t" r="r" b="b"/>
              <a:pathLst>
                <a:path w="89564" h="51913" extrusionOk="0">
                  <a:moveTo>
                    <a:pt x="2361" y="1"/>
                  </a:moveTo>
                  <a:cubicBezTo>
                    <a:pt x="1057" y="1"/>
                    <a:pt x="0" y="1059"/>
                    <a:pt x="0" y="2357"/>
                  </a:cubicBezTo>
                  <a:lnTo>
                    <a:pt x="0" y="51913"/>
                  </a:lnTo>
                  <a:lnTo>
                    <a:pt x="89564" y="51913"/>
                  </a:lnTo>
                  <a:lnTo>
                    <a:pt x="89564" y="2357"/>
                  </a:lnTo>
                  <a:cubicBezTo>
                    <a:pt x="89564" y="1059"/>
                    <a:pt x="88507" y="1"/>
                    <a:pt x="87208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6" name="Google Shape;406;p31"/>
            <p:cNvSpPr/>
            <p:nvPr/>
          </p:nvSpPr>
          <p:spPr>
            <a:xfrm>
              <a:off x="5434356" y="1871380"/>
              <a:ext cx="2105483" cy="1171978"/>
            </a:xfrm>
            <a:custGeom>
              <a:avLst/>
              <a:gdLst/>
              <a:ahLst/>
              <a:cxnLst/>
              <a:rect l="l" t="t" r="r" b="b"/>
              <a:pathLst>
                <a:path w="84785" h="47194" extrusionOk="0">
                  <a:moveTo>
                    <a:pt x="1" y="0"/>
                  </a:moveTo>
                  <a:lnTo>
                    <a:pt x="1" y="47193"/>
                  </a:lnTo>
                  <a:lnTo>
                    <a:pt x="84785" y="47193"/>
                  </a:lnTo>
                  <a:lnTo>
                    <a:pt x="84785" y="0"/>
                  </a:lnTo>
                  <a:close/>
                </a:path>
              </a:pathLst>
            </a:custGeom>
            <a:gradFill>
              <a:gsLst>
                <a:gs pos="0">
                  <a:srgbClr val="80DFFF"/>
                </a:gs>
                <a:gs pos="100000">
                  <a:srgbClr val="318FFA">
                    <a:alpha val="71764"/>
                  </a:srgbClr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7" name="Google Shape;407;p31"/>
            <p:cNvSpPr/>
            <p:nvPr/>
          </p:nvSpPr>
          <p:spPr>
            <a:xfrm>
              <a:off x="5527258" y="1968354"/>
              <a:ext cx="677425" cy="476599"/>
            </a:xfrm>
            <a:custGeom>
              <a:avLst/>
              <a:gdLst/>
              <a:ahLst/>
              <a:cxnLst/>
              <a:rect l="l" t="t" r="r" b="b"/>
              <a:pathLst>
                <a:path w="27279" h="19192" extrusionOk="0">
                  <a:moveTo>
                    <a:pt x="2746" y="0"/>
                  </a:moveTo>
                  <a:cubicBezTo>
                    <a:pt x="1231" y="0"/>
                    <a:pt x="1" y="1230"/>
                    <a:pt x="1" y="2740"/>
                  </a:cubicBezTo>
                  <a:lnTo>
                    <a:pt x="1" y="16451"/>
                  </a:lnTo>
                  <a:cubicBezTo>
                    <a:pt x="1" y="17967"/>
                    <a:pt x="1231" y="19191"/>
                    <a:pt x="2746" y="19191"/>
                  </a:cubicBezTo>
                  <a:lnTo>
                    <a:pt x="24538" y="19191"/>
                  </a:lnTo>
                  <a:cubicBezTo>
                    <a:pt x="26054" y="19191"/>
                    <a:pt x="27278" y="17967"/>
                    <a:pt x="27278" y="16451"/>
                  </a:cubicBezTo>
                  <a:lnTo>
                    <a:pt x="27278" y="2740"/>
                  </a:lnTo>
                  <a:cubicBezTo>
                    <a:pt x="27278" y="1230"/>
                    <a:pt x="26054" y="0"/>
                    <a:pt x="24538" y="0"/>
                  </a:cubicBezTo>
                  <a:close/>
                </a:path>
              </a:pathLst>
            </a:custGeom>
            <a:gradFill>
              <a:gsLst>
                <a:gs pos="0">
                  <a:srgbClr val="3DB0FD"/>
                </a:gs>
                <a:gs pos="100000">
                  <a:srgbClr val="308EF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8" name="Google Shape;408;p31"/>
            <p:cNvSpPr/>
            <p:nvPr/>
          </p:nvSpPr>
          <p:spPr>
            <a:xfrm>
              <a:off x="5527258" y="2497898"/>
              <a:ext cx="1407769" cy="476698"/>
            </a:xfrm>
            <a:custGeom>
              <a:avLst/>
              <a:gdLst/>
              <a:ahLst/>
              <a:cxnLst/>
              <a:rect l="l" t="t" r="r" b="b"/>
              <a:pathLst>
                <a:path w="56689" h="19196" extrusionOk="0">
                  <a:moveTo>
                    <a:pt x="2746" y="0"/>
                  </a:moveTo>
                  <a:cubicBezTo>
                    <a:pt x="1231" y="0"/>
                    <a:pt x="1" y="1230"/>
                    <a:pt x="1" y="2746"/>
                  </a:cubicBezTo>
                  <a:lnTo>
                    <a:pt x="1" y="16450"/>
                  </a:lnTo>
                  <a:cubicBezTo>
                    <a:pt x="1" y="17965"/>
                    <a:pt x="1231" y="19195"/>
                    <a:pt x="2746" y="19195"/>
                  </a:cubicBezTo>
                  <a:lnTo>
                    <a:pt x="53949" y="19195"/>
                  </a:lnTo>
                  <a:cubicBezTo>
                    <a:pt x="55459" y="19195"/>
                    <a:pt x="56689" y="17965"/>
                    <a:pt x="56689" y="16450"/>
                  </a:cubicBezTo>
                  <a:lnTo>
                    <a:pt x="56689" y="2746"/>
                  </a:lnTo>
                  <a:cubicBezTo>
                    <a:pt x="56689" y="1230"/>
                    <a:pt x="55459" y="0"/>
                    <a:pt x="53949" y="0"/>
                  </a:cubicBezTo>
                  <a:close/>
                </a:path>
              </a:pathLst>
            </a:custGeom>
            <a:gradFill>
              <a:gsLst>
                <a:gs pos="0">
                  <a:srgbClr val="3DB0FD"/>
                </a:gs>
                <a:gs pos="100000">
                  <a:srgbClr val="308EF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9" name="Google Shape;409;p31"/>
            <p:cNvSpPr/>
            <p:nvPr/>
          </p:nvSpPr>
          <p:spPr>
            <a:xfrm>
              <a:off x="6257635" y="1968354"/>
              <a:ext cx="677400" cy="476599"/>
            </a:xfrm>
            <a:custGeom>
              <a:avLst/>
              <a:gdLst/>
              <a:ahLst/>
              <a:cxnLst/>
              <a:rect l="l" t="t" r="r" b="b"/>
              <a:pathLst>
                <a:path w="27278" h="19192" extrusionOk="0">
                  <a:moveTo>
                    <a:pt x="2740" y="0"/>
                  </a:moveTo>
                  <a:cubicBezTo>
                    <a:pt x="1225" y="0"/>
                    <a:pt x="0" y="1230"/>
                    <a:pt x="0" y="2740"/>
                  </a:cubicBezTo>
                  <a:lnTo>
                    <a:pt x="0" y="16451"/>
                  </a:lnTo>
                  <a:cubicBezTo>
                    <a:pt x="0" y="17967"/>
                    <a:pt x="1225" y="19191"/>
                    <a:pt x="2740" y="19191"/>
                  </a:cubicBezTo>
                  <a:lnTo>
                    <a:pt x="24538" y="19191"/>
                  </a:lnTo>
                  <a:cubicBezTo>
                    <a:pt x="26048" y="19191"/>
                    <a:pt x="27278" y="17967"/>
                    <a:pt x="27278" y="16451"/>
                  </a:cubicBezTo>
                  <a:lnTo>
                    <a:pt x="27278" y="2740"/>
                  </a:lnTo>
                  <a:cubicBezTo>
                    <a:pt x="27278" y="1230"/>
                    <a:pt x="26048" y="0"/>
                    <a:pt x="24538" y="0"/>
                  </a:cubicBezTo>
                  <a:close/>
                </a:path>
              </a:pathLst>
            </a:custGeom>
            <a:gradFill>
              <a:gsLst>
                <a:gs pos="0">
                  <a:srgbClr val="3DB0FD"/>
                </a:gs>
                <a:gs pos="100000">
                  <a:srgbClr val="308EF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0" name="Google Shape;410;p31"/>
            <p:cNvSpPr/>
            <p:nvPr/>
          </p:nvSpPr>
          <p:spPr>
            <a:xfrm>
              <a:off x="7002489" y="1968354"/>
              <a:ext cx="479554" cy="221338"/>
            </a:xfrm>
            <a:custGeom>
              <a:avLst/>
              <a:gdLst/>
              <a:ahLst/>
              <a:cxnLst/>
              <a:rect l="l" t="t" r="r" b="b"/>
              <a:pathLst>
                <a:path w="19311" h="8913" extrusionOk="0">
                  <a:moveTo>
                    <a:pt x="2746" y="0"/>
                  </a:moveTo>
                  <a:cubicBezTo>
                    <a:pt x="1230" y="0"/>
                    <a:pt x="1" y="1230"/>
                    <a:pt x="1" y="2740"/>
                  </a:cubicBezTo>
                  <a:lnTo>
                    <a:pt x="1" y="6167"/>
                  </a:lnTo>
                  <a:cubicBezTo>
                    <a:pt x="1" y="7682"/>
                    <a:pt x="1230" y="8912"/>
                    <a:pt x="2746" y="8912"/>
                  </a:cubicBezTo>
                  <a:lnTo>
                    <a:pt x="16571" y="8912"/>
                  </a:lnTo>
                  <a:cubicBezTo>
                    <a:pt x="18081" y="8912"/>
                    <a:pt x="19311" y="7682"/>
                    <a:pt x="19311" y="6167"/>
                  </a:cubicBezTo>
                  <a:lnTo>
                    <a:pt x="19311" y="2740"/>
                  </a:lnTo>
                  <a:cubicBezTo>
                    <a:pt x="19311" y="1230"/>
                    <a:pt x="18081" y="0"/>
                    <a:pt x="16571" y="0"/>
                  </a:cubicBezTo>
                  <a:close/>
                </a:path>
              </a:pathLst>
            </a:custGeom>
            <a:gradFill>
              <a:gsLst>
                <a:gs pos="0">
                  <a:srgbClr val="3DB0FD"/>
                </a:gs>
                <a:gs pos="100000">
                  <a:srgbClr val="308EF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1" name="Google Shape;411;p31"/>
            <p:cNvSpPr/>
            <p:nvPr/>
          </p:nvSpPr>
          <p:spPr>
            <a:xfrm>
              <a:off x="7002489" y="2241370"/>
              <a:ext cx="479554" cy="733225"/>
            </a:xfrm>
            <a:custGeom>
              <a:avLst/>
              <a:gdLst/>
              <a:ahLst/>
              <a:cxnLst/>
              <a:rect l="l" t="t" r="r" b="b"/>
              <a:pathLst>
                <a:path w="19311" h="29526" extrusionOk="0">
                  <a:moveTo>
                    <a:pt x="2746" y="1"/>
                  </a:moveTo>
                  <a:cubicBezTo>
                    <a:pt x="1230" y="1"/>
                    <a:pt x="1" y="1231"/>
                    <a:pt x="1" y="2741"/>
                  </a:cubicBezTo>
                  <a:lnTo>
                    <a:pt x="1" y="26780"/>
                  </a:lnTo>
                  <a:cubicBezTo>
                    <a:pt x="1" y="28295"/>
                    <a:pt x="1230" y="29525"/>
                    <a:pt x="2746" y="29525"/>
                  </a:cubicBezTo>
                  <a:lnTo>
                    <a:pt x="16571" y="29525"/>
                  </a:lnTo>
                  <a:cubicBezTo>
                    <a:pt x="18081" y="29525"/>
                    <a:pt x="19311" y="28295"/>
                    <a:pt x="19311" y="26780"/>
                  </a:cubicBezTo>
                  <a:lnTo>
                    <a:pt x="19311" y="2741"/>
                  </a:lnTo>
                  <a:cubicBezTo>
                    <a:pt x="19311" y="1231"/>
                    <a:pt x="18081" y="1"/>
                    <a:pt x="16571" y="1"/>
                  </a:cubicBezTo>
                  <a:close/>
                </a:path>
              </a:pathLst>
            </a:custGeom>
            <a:gradFill>
              <a:gsLst>
                <a:gs pos="0">
                  <a:srgbClr val="3DB0FD"/>
                </a:gs>
                <a:gs pos="100000">
                  <a:srgbClr val="308EF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12" name="Google Shape;412;p31"/>
          <p:cNvGrpSpPr/>
          <p:nvPr/>
        </p:nvGrpSpPr>
        <p:grpSpPr>
          <a:xfrm>
            <a:off x="7118242" y="1435741"/>
            <a:ext cx="795392" cy="626115"/>
            <a:chOff x="7542675" y="1392460"/>
            <a:chExt cx="879178" cy="692069"/>
          </a:xfrm>
        </p:grpSpPr>
        <p:sp>
          <p:nvSpPr>
            <p:cNvPr id="413" name="Google Shape;413;p31"/>
            <p:cNvSpPr/>
            <p:nvPr/>
          </p:nvSpPr>
          <p:spPr>
            <a:xfrm>
              <a:off x="7542675" y="1392460"/>
              <a:ext cx="879178" cy="692069"/>
            </a:xfrm>
            <a:custGeom>
              <a:avLst/>
              <a:gdLst/>
              <a:ahLst/>
              <a:cxnLst/>
              <a:rect l="l" t="t" r="r" b="b"/>
              <a:pathLst>
                <a:path w="29245" h="23021" extrusionOk="0">
                  <a:moveTo>
                    <a:pt x="2248" y="1"/>
                  </a:moveTo>
                  <a:cubicBezTo>
                    <a:pt x="1007" y="1"/>
                    <a:pt x="0" y="1007"/>
                    <a:pt x="0" y="2248"/>
                  </a:cubicBezTo>
                  <a:lnTo>
                    <a:pt x="0" y="19573"/>
                  </a:lnTo>
                  <a:lnTo>
                    <a:pt x="0" y="22542"/>
                  </a:lnTo>
                  <a:cubicBezTo>
                    <a:pt x="0" y="22835"/>
                    <a:pt x="238" y="23021"/>
                    <a:pt x="482" y="23021"/>
                  </a:cubicBezTo>
                  <a:cubicBezTo>
                    <a:pt x="618" y="23021"/>
                    <a:pt x="757" y="22963"/>
                    <a:pt x="858" y="22833"/>
                  </a:cubicBezTo>
                  <a:lnTo>
                    <a:pt x="3364" y="19573"/>
                  </a:lnTo>
                  <a:lnTo>
                    <a:pt x="26996" y="19573"/>
                  </a:lnTo>
                  <a:cubicBezTo>
                    <a:pt x="28237" y="19573"/>
                    <a:pt x="29245" y="18567"/>
                    <a:pt x="29245" y="17326"/>
                  </a:cubicBezTo>
                  <a:lnTo>
                    <a:pt x="29245" y="2248"/>
                  </a:lnTo>
                  <a:cubicBezTo>
                    <a:pt x="29245" y="1007"/>
                    <a:pt x="28237" y="1"/>
                    <a:pt x="26996" y="1"/>
                  </a:cubicBezTo>
                  <a:close/>
                </a:path>
              </a:pathLst>
            </a:custGeom>
            <a:gradFill>
              <a:gsLst>
                <a:gs pos="0">
                  <a:srgbClr val="E57C85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14" name="Google Shape;414;p31"/>
            <p:cNvGrpSpPr/>
            <p:nvPr/>
          </p:nvGrpSpPr>
          <p:grpSpPr>
            <a:xfrm>
              <a:off x="7603656" y="1520706"/>
              <a:ext cx="657046" cy="305943"/>
              <a:chOff x="7603656" y="1520706"/>
              <a:chExt cx="657046" cy="305943"/>
            </a:xfrm>
          </p:grpSpPr>
          <p:sp>
            <p:nvSpPr>
              <p:cNvPr id="415" name="Google Shape;415;p31"/>
              <p:cNvSpPr/>
              <p:nvPr/>
            </p:nvSpPr>
            <p:spPr>
              <a:xfrm>
                <a:off x="7603656" y="1520706"/>
                <a:ext cx="296446" cy="38931"/>
              </a:xfrm>
              <a:custGeom>
                <a:avLst/>
                <a:gdLst/>
                <a:ahLst/>
                <a:cxnLst/>
                <a:rect l="l" t="t" r="r" b="b"/>
                <a:pathLst>
                  <a:path w="9861" h="1295" extrusionOk="0">
                    <a:moveTo>
                      <a:pt x="647" y="1"/>
                    </a:moveTo>
                    <a:cubicBezTo>
                      <a:pt x="286" y="1"/>
                      <a:pt x="0" y="288"/>
                      <a:pt x="0" y="648"/>
                    </a:cubicBezTo>
                    <a:cubicBezTo>
                      <a:pt x="0" y="1002"/>
                      <a:pt x="286" y="1294"/>
                      <a:pt x="647" y="1294"/>
                    </a:cubicBezTo>
                    <a:lnTo>
                      <a:pt x="9215" y="1294"/>
                    </a:lnTo>
                    <a:cubicBezTo>
                      <a:pt x="9570" y="1294"/>
                      <a:pt x="9861" y="1002"/>
                      <a:pt x="9861" y="648"/>
                    </a:cubicBezTo>
                    <a:cubicBezTo>
                      <a:pt x="9861" y="288"/>
                      <a:pt x="9570" y="1"/>
                      <a:pt x="92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16" name="Google Shape;416;p31"/>
              <p:cNvSpPr/>
              <p:nvPr/>
            </p:nvSpPr>
            <p:spPr>
              <a:xfrm>
                <a:off x="7603656" y="1611163"/>
                <a:ext cx="657046" cy="38931"/>
              </a:xfrm>
              <a:custGeom>
                <a:avLst/>
                <a:gdLst/>
                <a:ahLst/>
                <a:cxnLst/>
                <a:rect l="l" t="t" r="r" b="b"/>
                <a:pathLst>
                  <a:path w="21856" h="1295" extrusionOk="0">
                    <a:moveTo>
                      <a:pt x="647" y="1"/>
                    </a:moveTo>
                    <a:cubicBezTo>
                      <a:pt x="286" y="1"/>
                      <a:pt x="0" y="286"/>
                      <a:pt x="0" y="648"/>
                    </a:cubicBezTo>
                    <a:cubicBezTo>
                      <a:pt x="0" y="1002"/>
                      <a:pt x="286" y="1294"/>
                      <a:pt x="647" y="1294"/>
                    </a:cubicBezTo>
                    <a:lnTo>
                      <a:pt x="21209" y="1294"/>
                    </a:lnTo>
                    <a:cubicBezTo>
                      <a:pt x="21570" y="1294"/>
                      <a:pt x="21855" y="1002"/>
                      <a:pt x="21855" y="648"/>
                    </a:cubicBezTo>
                    <a:cubicBezTo>
                      <a:pt x="21855" y="286"/>
                      <a:pt x="21570" y="1"/>
                      <a:pt x="2120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17" name="Google Shape;417;p31"/>
              <p:cNvSpPr/>
              <p:nvPr/>
            </p:nvSpPr>
            <p:spPr>
              <a:xfrm>
                <a:off x="7603656" y="1699576"/>
                <a:ext cx="657046" cy="38871"/>
              </a:xfrm>
              <a:custGeom>
                <a:avLst/>
                <a:gdLst/>
                <a:ahLst/>
                <a:cxnLst/>
                <a:rect l="l" t="t" r="r" b="b"/>
                <a:pathLst>
                  <a:path w="21856" h="1293" extrusionOk="0">
                    <a:moveTo>
                      <a:pt x="647" y="0"/>
                    </a:moveTo>
                    <a:cubicBezTo>
                      <a:pt x="286" y="0"/>
                      <a:pt x="0" y="291"/>
                      <a:pt x="0" y="646"/>
                    </a:cubicBezTo>
                    <a:cubicBezTo>
                      <a:pt x="0" y="1007"/>
                      <a:pt x="286" y="1292"/>
                      <a:pt x="647" y="1292"/>
                    </a:cubicBezTo>
                    <a:lnTo>
                      <a:pt x="21209" y="1292"/>
                    </a:lnTo>
                    <a:cubicBezTo>
                      <a:pt x="21570" y="1292"/>
                      <a:pt x="21855" y="1007"/>
                      <a:pt x="21855" y="646"/>
                    </a:cubicBezTo>
                    <a:cubicBezTo>
                      <a:pt x="21855" y="291"/>
                      <a:pt x="21570" y="0"/>
                      <a:pt x="2120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18" name="Google Shape;418;p31"/>
              <p:cNvSpPr/>
              <p:nvPr/>
            </p:nvSpPr>
            <p:spPr>
              <a:xfrm>
                <a:off x="7603656" y="1787748"/>
                <a:ext cx="549212" cy="38901"/>
              </a:xfrm>
              <a:custGeom>
                <a:avLst/>
                <a:gdLst/>
                <a:ahLst/>
                <a:cxnLst/>
                <a:rect l="l" t="t" r="r" b="b"/>
                <a:pathLst>
                  <a:path w="18269" h="1294" extrusionOk="0">
                    <a:moveTo>
                      <a:pt x="647" y="1"/>
                    </a:moveTo>
                    <a:cubicBezTo>
                      <a:pt x="286" y="1"/>
                      <a:pt x="0" y="293"/>
                      <a:pt x="0" y="647"/>
                    </a:cubicBezTo>
                    <a:cubicBezTo>
                      <a:pt x="0" y="1007"/>
                      <a:pt x="286" y="1294"/>
                      <a:pt x="647" y="1294"/>
                    </a:cubicBezTo>
                    <a:lnTo>
                      <a:pt x="17623" y="1294"/>
                    </a:lnTo>
                    <a:cubicBezTo>
                      <a:pt x="17978" y="1294"/>
                      <a:pt x="18269" y="1007"/>
                      <a:pt x="18269" y="647"/>
                    </a:cubicBezTo>
                    <a:cubicBezTo>
                      <a:pt x="18269" y="293"/>
                      <a:pt x="17978" y="1"/>
                      <a:pt x="1762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419" name="Google Shape;419;p31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20" name="Google Shape;420;p31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1" name="Google Shape;421;p31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2" name="Google Shape;422;p31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23" name="Google Shape;423;p31"/>
          <p:cNvGrpSpPr/>
          <p:nvPr/>
        </p:nvGrpSpPr>
        <p:grpSpPr>
          <a:xfrm>
            <a:off x="5055410" y="2845326"/>
            <a:ext cx="633471" cy="733893"/>
            <a:chOff x="5055410" y="2845326"/>
            <a:chExt cx="633471" cy="733893"/>
          </a:xfrm>
        </p:grpSpPr>
        <p:grpSp>
          <p:nvGrpSpPr>
            <p:cNvPr id="424" name="Google Shape;424;p31"/>
            <p:cNvGrpSpPr/>
            <p:nvPr/>
          </p:nvGrpSpPr>
          <p:grpSpPr>
            <a:xfrm>
              <a:off x="5055410" y="2845326"/>
              <a:ext cx="633471" cy="733893"/>
              <a:chOff x="5418807" y="2497285"/>
              <a:chExt cx="700200" cy="811200"/>
            </a:xfrm>
          </p:grpSpPr>
          <p:sp>
            <p:nvSpPr>
              <p:cNvPr id="425" name="Google Shape;425;p31"/>
              <p:cNvSpPr/>
              <p:nvPr/>
            </p:nvSpPr>
            <p:spPr>
              <a:xfrm>
                <a:off x="5418807" y="2497285"/>
                <a:ext cx="700200" cy="811200"/>
              </a:xfrm>
              <a:prstGeom prst="roundRect">
                <a:avLst>
                  <a:gd name="adj" fmla="val 18711"/>
                </a:avLst>
              </a:prstGeom>
              <a:gradFill>
                <a:gsLst>
                  <a:gs pos="0">
                    <a:srgbClr val="FFFFFF">
                      <a:alpha val="85710"/>
                    </a:srgbClr>
                  </a:gs>
                  <a:gs pos="100000">
                    <a:srgbClr val="C5C7F4">
                      <a:alpha val="85710"/>
                    </a:srgbClr>
                  </a:gs>
                </a:gsLst>
                <a:lin ang="5400012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29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26" name="Google Shape;426;p31"/>
              <p:cNvGrpSpPr/>
              <p:nvPr/>
            </p:nvGrpSpPr>
            <p:grpSpPr>
              <a:xfrm>
                <a:off x="5600579" y="2592573"/>
                <a:ext cx="336576" cy="344118"/>
                <a:chOff x="3409000" y="1026975"/>
                <a:chExt cx="355075" cy="363032"/>
              </a:xfrm>
            </p:grpSpPr>
            <p:sp>
              <p:nvSpPr>
                <p:cNvPr id="427" name="Google Shape;427;p31"/>
                <p:cNvSpPr/>
                <p:nvPr/>
              </p:nvSpPr>
              <p:spPr>
                <a:xfrm>
                  <a:off x="3409000" y="1026975"/>
                  <a:ext cx="355075" cy="355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03" h="14209" extrusionOk="0">
                      <a:moveTo>
                        <a:pt x="7104" y="0"/>
                      </a:moveTo>
                      <a:cubicBezTo>
                        <a:pt x="3186" y="0"/>
                        <a:pt x="0" y="3181"/>
                        <a:pt x="0" y="7099"/>
                      </a:cubicBezTo>
                      <a:cubicBezTo>
                        <a:pt x="0" y="9129"/>
                        <a:pt x="847" y="10953"/>
                        <a:pt x="2209" y="12247"/>
                      </a:cubicBezTo>
                      <a:cubicBezTo>
                        <a:pt x="3484" y="13466"/>
                        <a:pt x="5211" y="14208"/>
                        <a:pt x="7104" y="14208"/>
                      </a:cubicBezTo>
                      <a:cubicBezTo>
                        <a:pt x="8998" y="14208"/>
                        <a:pt x="10725" y="13466"/>
                        <a:pt x="12000" y="12247"/>
                      </a:cubicBezTo>
                      <a:cubicBezTo>
                        <a:pt x="13357" y="10948"/>
                        <a:pt x="14202" y="9129"/>
                        <a:pt x="14202" y="7099"/>
                      </a:cubicBezTo>
                      <a:cubicBezTo>
                        <a:pt x="14202" y="3181"/>
                        <a:pt x="11029" y="0"/>
                        <a:pt x="710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428" name="Google Shape;428;p31"/>
                <p:cNvSpPr/>
                <p:nvPr/>
              </p:nvSpPr>
              <p:spPr>
                <a:xfrm>
                  <a:off x="3528425" y="1078900"/>
                  <a:ext cx="116400" cy="116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56" h="4650" extrusionOk="0">
                      <a:moveTo>
                        <a:pt x="2327" y="0"/>
                      </a:moveTo>
                      <a:cubicBezTo>
                        <a:pt x="1041" y="0"/>
                        <a:pt x="0" y="1041"/>
                        <a:pt x="0" y="2322"/>
                      </a:cubicBezTo>
                      <a:cubicBezTo>
                        <a:pt x="0" y="3609"/>
                        <a:pt x="1041" y="4650"/>
                        <a:pt x="2327" y="4650"/>
                      </a:cubicBezTo>
                      <a:cubicBezTo>
                        <a:pt x="3609" y="4650"/>
                        <a:pt x="4655" y="3609"/>
                        <a:pt x="4655" y="2322"/>
                      </a:cubicBezTo>
                      <a:cubicBezTo>
                        <a:pt x="4655" y="1041"/>
                        <a:pt x="3609" y="0"/>
                        <a:pt x="232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429" name="Google Shape;429;p31"/>
                <p:cNvSpPr/>
                <p:nvPr/>
              </p:nvSpPr>
              <p:spPr>
                <a:xfrm>
                  <a:off x="3464200" y="1246832"/>
                  <a:ext cx="244825" cy="143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93" h="5727" extrusionOk="0">
                      <a:moveTo>
                        <a:pt x="4896" y="1"/>
                      </a:moveTo>
                      <a:cubicBezTo>
                        <a:pt x="2551" y="1"/>
                        <a:pt x="572" y="1597"/>
                        <a:pt x="1" y="3765"/>
                      </a:cubicBezTo>
                      <a:cubicBezTo>
                        <a:pt x="1276" y="4984"/>
                        <a:pt x="3003" y="5726"/>
                        <a:pt x="4896" y="5726"/>
                      </a:cubicBezTo>
                      <a:cubicBezTo>
                        <a:pt x="6790" y="5726"/>
                        <a:pt x="8517" y="4984"/>
                        <a:pt x="9792" y="3765"/>
                      </a:cubicBezTo>
                      <a:cubicBezTo>
                        <a:pt x="9215" y="1597"/>
                        <a:pt x="7236" y="1"/>
                        <a:pt x="4896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430" name="Google Shape;430;p31"/>
            <p:cNvGrpSpPr/>
            <p:nvPr/>
          </p:nvGrpSpPr>
          <p:grpSpPr>
            <a:xfrm>
              <a:off x="5195602" y="3311831"/>
              <a:ext cx="352067" cy="169406"/>
              <a:chOff x="5528432" y="2979624"/>
              <a:chExt cx="480900" cy="187251"/>
            </a:xfrm>
          </p:grpSpPr>
          <p:sp>
            <p:nvSpPr>
              <p:cNvPr id="431" name="Google Shape;431;p31"/>
              <p:cNvSpPr/>
              <p:nvPr/>
            </p:nvSpPr>
            <p:spPr>
              <a:xfrm>
                <a:off x="5528432" y="2979624"/>
                <a:ext cx="480900" cy="40800"/>
              </a:xfrm>
              <a:prstGeom prst="roundRect">
                <a:avLst>
                  <a:gd name="adj" fmla="val 50000"/>
                </a:avLst>
              </a:prstGeom>
              <a:solidFill>
                <a:srgbClr val="7E3BBE">
                  <a:alpha val="535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32" name="Google Shape;432;p31"/>
              <p:cNvSpPr/>
              <p:nvPr/>
            </p:nvSpPr>
            <p:spPr>
              <a:xfrm>
                <a:off x="5528432" y="3052849"/>
                <a:ext cx="480900" cy="40800"/>
              </a:xfrm>
              <a:prstGeom prst="roundRect">
                <a:avLst>
                  <a:gd name="adj" fmla="val 50000"/>
                </a:avLst>
              </a:prstGeom>
              <a:solidFill>
                <a:srgbClr val="7E3BBE">
                  <a:alpha val="535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33" name="Google Shape;433;p31"/>
              <p:cNvSpPr/>
              <p:nvPr/>
            </p:nvSpPr>
            <p:spPr>
              <a:xfrm>
                <a:off x="5610449" y="3126075"/>
                <a:ext cx="316800" cy="40800"/>
              </a:xfrm>
              <a:prstGeom prst="roundRect">
                <a:avLst>
                  <a:gd name="adj" fmla="val 50000"/>
                </a:avLst>
              </a:prstGeom>
              <a:solidFill>
                <a:srgbClr val="7E3BBE">
                  <a:alpha val="535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434" name="Google Shape;434;p31"/>
          <p:cNvGrpSpPr/>
          <p:nvPr/>
        </p:nvGrpSpPr>
        <p:grpSpPr>
          <a:xfrm>
            <a:off x="7427195" y="2464693"/>
            <a:ext cx="694832" cy="494692"/>
            <a:chOff x="3336290" y="764021"/>
            <a:chExt cx="810300" cy="576900"/>
          </a:xfrm>
        </p:grpSpPr>
        <p:sp>
          <p:nvSpPr>
            <p:cNvPr id="435" name="Google Shape;435;p31"/>
            <p:cNvSpPr/>
            <p:nvPr/>
          </p:nvSpPr>
          <p:spPr>
            <a:xfrm rot="-5401788">
              <a:off x="3452990" y="647471"/>
              <a:ext cx="576900" cy="810000"/>
            </a:xfrm>
            <a:prstGeom prst="roundRect">
              <a:avLst>
                <a:gd name="adj" fmla="val 7267"/>
              </a:avLst>
            </a:prstGeom>
            <a:gradFill>
              <a:gsLst>
                <a:gs pos="0">
                  <a:srgbClr val="FFFFFF"/>
                </a:gs>
                <a:gs pos="100000">
                  <a:srgbClr val="C5C7F4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6" name="Google Shape;436;p31"/>
            <p:cNvSpPr/>
            <p:nvPr/>
          </p:nvSpPr>
          <p:spPr>
            <a:xfrm>
              <a:off x="3414726" y="1013671"/>
              <a:ext cx="653730" cy="281110"/>
            </a:xfrm>
            <a:custGeom>
              <a:avLst/>
              <a:gdLst/>
              <a:ahLst/>
              <a:cxnLst/>
              <a:rect l="l" t="t" r="r" b="b"/>
              <a:pathLst>
                <a:path w="28015" h="14176" extrusionOk="0">
                  <a:moveTo>
                    <a:pt x="7411" y="1"/>
                  </a:moveTo>
                  <a:cubicBezTo>
                    <a:pt x="6941" y="1"/>
                    <a:pt x="6471" y="194"/>
                    <a:pt x="6132" y="580"/>
                  </a:cubicBezTo>
                  <a:lnTo>
                    <a:pt x="429" y="7037"/>
                  </a:lnTo>
                  <a:cubicBezTo>
                    <a:pt x="154" y="7353"/>
                    <a:pt x="0" y="7752"/>
                    <a:pt x="0" y="8170"/>
                  </a:cubicBezTo>
                  <a:lnTo>
                    <a:pt x="0" y="12472"/>
                  </a:lnTo>
                  <a:cubicBezTo>
                    <a:pt x="0" y="13409"/>
                    <a:pt x="766" y="14175"/>
                    <a:pt x="1711" y="14175"/>
                  </a:cubicBezTo>
                  <a:lnTo>
                    <a:pt x="26304" y="14175"/>
                  </a:lnTo>
                  <a:cubicBezTo>
                    <a:pt x="27249" y="14175"/>
                    <a:pt x="28015" y="13409"/>
                    <a:pt x="28015" y="12472"/>
                  </a:cubicBezTo>
                  <a:lnTo>
                    <a:pt x="28015" y="8742"/>
                  </a:lnTo>
                  <a:cubicBezTo>
                    <a:pt x="28015" y="8245"/>
                    <a:pt x="27798" y="7776"/>
                    <a:pt x="27420" y="7449"/>
                  </a:cubicBezTo>
                  <a:lnTo>
                    <a:pt x="22816" y="3486"/>
                  </a:lnTo>
                  <a:cubicBezTo>
                    <a:pt x="22496" y="3210"/>
                    <a:pt x="22100" y="3072"/>
                    <a:pt x="21705" y="3072"/>
                  </a:cubicBezTo>
                  <a:cubicBezTo>
                    <a:pt x="21289" y="3072"/>
                    <a:pt x="20874" y="3224"/>
                    <a:pt x="20546" y="3526"/>
                  </a:cubicBezTo>
                  <a:lnTo>
                    <a:pt x="16959" y="6826"/>
                  </a:lnTo>
                  <a:cubicBezTo>
                    <a:pt x="16631" y="7127"/>
                    <a:pt x="16216" y="7277"/>
                    <a:pt x="15803" y="7277"/>
                  </a:cubicBezTo>
                  <a:cubicBezTo>
                    <a:pt x="15352" y="7277"/>
                    <a:pt x="14902" y="7099"/>
                    <a:pt x="14568" y="6746"/>
                  </a:cubicBezTo>
                  <a:lnTo>
                    <a:pt x="8648" y="529"/>
                  </a:lnTo>
                  <a:cubicBezTo>
                    <a:pt x="8310" y="177"/>
                    <a:pt x="7860" y="1"/>
                    <a:pt x="7411" y="1"/>
                  </a:cubicBezTo>
                  <a:close/>
                </a:path>
              </a:pathLst>
            </a:custGeom>
            <a:gradFill>
              <a:gsLst>
                <a:gs pos="0">
                  <a:srgbClr val="8D90E1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7" name="Google Shape;437;p31"/>
            <p:cNvSpPr/>
            <p:nvPr/>
          </p:nvSpPr>
          <p:spPr>
            <a:xfrm>
              <a:off x="3848871" y="832785"/>
              <a:ext cx="144823" cy="144867"/>
            </a:xfrm>
            <a:custGeom>
              <a:avLst/>
              <a:gdLst/>
              <a:ahLst/>
              <a:cxnLst/>
              <a:rect l="l" t="t" r="r" b="b"/>
              <a:pathLst>
                <a:path w="4416" h="4417" extrusionOk="0">
                  <a:moveTo>
                    <a:pt x="2208" y="1"/>
                  </a:moveTo>
                  <a:cubicBezTo>
                    <a:pt x="991" y="1"/>
                    <a:pt x="1" y="990"/>
                    <a:pt x="1" y="2209"/>
                  </a:cubicBezTo>
                  <a:cubicBezTo>
                    <a:pt x="1" y="3427"/>
                    <a:pt x="991" y="4417"/>
                    <a:pt x="2208" y="4417"/>
                  </a:cubicBezTo>
                  <a:cubicBezTo>
                    <a:pt x="3427" y="4417"/>
                    <a:pt x="4416" y="3427"/>
                    <a:pt x="4416" y="2209"/>
                  </a:cubicBezTo>
                  <a:cubicBezTo>
                    <a:pt x="4416" y="990"/>
                    <a:pt x="3427" y="1"/>
                    <a:pt x="2208" y="1"/>
                  </a:cubicBezTo>
                  <a:close/>
                </a:path>
              </a:pathLst>
            </a:custGeom>
            <a:gradFill>
              <a:gsLst>
                <a:gs pos="0">
                  <a:srgbClr val="FFF68E"/>
                </a:gs>
                <a:gs pos="100000">
                  <a:srgbClr val="FFD966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38" name="Google Shape;438;p31"/>
          <p:cNvGrpSpPr/>
          <p:nvPr/>
        </p:nvGrpSpPr>
        <p:grpSpPr>
          <a:xfrm>
            <a:off x="5159411" y="1731360"/>
            <a:ext cx="999286" cy="251306"/>
            <a:chOff x="6394932" y="2541500"/>
            <a:chExt cx="959100" cy="241200"/>
          </a:xfrm>
        </p:grpSpPr>
        <p:sp>
          <p:nvSpPr>
            <p:cNvPr id="439" name="Google Shape;439;p31"/>
            <p:cNvSpPr/>
            <p:nvPr/>
          </p:nvSpPr>
          <p:spPr>
            <a:xfrm rot="-5400000">
              <a:off x="6753882" y="2182550"/>
              <a:ext cx="241200" cy="959100"/>
            </a:xfrm>
            <a:prstGeom prst="roundRect">
              <a:avLst>
                <a:gd name="adj" fmla="val 7267"/>
              </a:avLst>
            </a:prstGeom>
            <a:gradFill>
              <a:gsLst>
                <a:gs pos="0">
                  <a:srgbClr val="FFFFFF"/>
                </a:gs>
                <a:gs pos="100000">
                  <a:srgbClr val="C5C7F4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0" name="Google Shape;440;p31"/>
            <p:cNvSpPr/>
            <p:nvPr/>
          </p:nvSpPr>
          <p:spPr>
            <a:xfrm rot="-5400000">
              <a:off x="6465475" y="2584700"/>
              <a:ext cx="152700" cy="154800"/>
            </a:xfrm>
            <a:prstGeom prst="roundRect">
              <a:avLst>
                <a:gd name="adj" fmla="val 7267"/>
              </a:avLst>
            </a:prstGeom>
            <a:gradFill>
              <a:gsLst>
                <a:gs pos="0">
                  <a:srgbClr val="E9A984"/>
                </a:gs>
                <a:gs pos="100000">
                  <a:srgbClr val="E57C85"/>
                </a:gs>
              </a:gsLst>
              <a:lin ang="2700006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1" name="Google Shape;441;p31"/>
            <p:cNvSpPr/>
            <p:nvPr/>
          </p:nvSpPr>
          <p:spPr>
            <a:xfrm rot="-5400000">
              <a:off x="6687242" y="2584700"/>
              <a:ext cx="152700" cy="154800"/>
            </a:xfrm>
            <a:prstGeom prst="roundRect">
              <a:avLst>
                <a:gd name="adj" fmla="val 7267"/>
              </a:avLst>
            </a:prstGeom>
            <a:gradFill>
              <a:gsLst>
                <a:gs pos="0">
                  <a:srgbClr val="3DB0FD"/>
                </a:gs>
                <a:gs pos="100000">
                  <a:srgbClr val="308EF7"/>
                </a:gs>
              </a:gsLst>
              <a:lin ang="2700006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2" name="Google Shape;442;p31"/>
            <p:cNvSpPr/>
            <p:nvPr/>
          </p:nvSpPr>
          <p:spPr>
            <a:xfrm rot="-5400000">
              <a:off x="6909008" y="2584700"/>
              <a:ext cx="152700" cy="154800"/>
            </a:xfrm>
            <a:prstGeom prst="roundRect">
              <a:avLst>
                <a:gd name="adj" fmla="val 7267"/>
              </a:avLst>
            </a:prstGeom>
            <a:gradFill>
              <a:gsLst>
                <a:gs pos="0">
                  <a:srgbClr val="E57C85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3" name="Google Shape;443;p31"/>
            <p:cNvSpPr/>
            <p:nvPr/>
          </p:nvSpPr>
          <p:spPr>
            <a:xfrm rot="-5400000">
              <a:off x="7130775" y="2584700"/>
              <a:ext cx="152700" cy="154800"/>
            </a:xfrm>
            <a:prstGeom prst="roundRect">
              <a:avLst>
                <a:gd name="adj" fmla="val 7267"/>
              </a:avLst>
            </a:prstGeom>
            <a:gradFill>
              <a:gsLst>
                <a:gs pos="0">
                  <a:schemeClr val="lt2"/>
                </a:gs>
                <a:gs pos="100000">
                  <a:srgbClr val="E57C85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44" name="Google Shape;444;p31"/>
          <p:cNvGrpSpPr/>
          <p:nvPr/>
        </p:nvGrpSpPr>
        <p:grpSpPr>
          <a:xfrm>
            <a:off x="286617" y="3999999"/>
            <a:ext cx="145867" cy="958251"/>
            <a:chOff x="286625" y="3923799"/>
            <a:chExt cx="145867" cy="958251"/>
          </a:xfrm>
        </p:grpSpPr>
        <p:sp>
          <p:nvSpPr>
            <p:cNvPr id="445" name="Google Shape;445;p31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46" name="Google Shape;446;p31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47" name="Google Shape;447;p31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48" name="Google Shape;448;p31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49" name="Google Shape;449;p31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50" name="Google Shape;450;p31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51" name="Google Shape;451;p31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52" name="Google Shape;452;p31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53" name="Google Shape;453;p31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cxnSp>
        <p:nvCxnSpPr>
          <p:cNvPr id="454" name="Google Shape;454;p31">
            <a:hlinkClick r:id="" action="ppaction://hlinkshowjump?jump=nextslide"/>
          </p:cNvPr>
          <p:cNvCxnSpPr/>
          <p:nvPr/>
        </p:nvCxnSpPr>
        <p:spPr>
          <a:xfrm>
            <a:off x="1046100" y="4007188"/>
            <a:ext cx="7401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455" name="Google Shape;455;p31"/>
          <p:cNvSpPr txBox="1">
            <a:spLocks noGrp="1"/>
          </p:cNvSpPr>
          <p:nvPr>
            <p:ph type="subTitle" idx="1"/>
          </p:nvPr>
        </p:nvSpPr>
        <p:spPr>
          <a:xfrm>
            <a:off x="6700250" y="4755900"/>
            <a:ext cx="2157300" cy="2778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R FOR DUMMIES – GR</a:t>
            </a:r>
            <a:r>
              <a:rPr lang="en" sz="1000" dirty="0">
                <a:latin typeface="Oswald"/>
                <a:ea typeface="Oswald"/>
                <a:cs typeface="Oswald"/>
                <a:sym typeface="Oswald"/>
              </a:rPr>
              <a:t>UPO T6 2023/24</a:t>
            </a:r>
            <a:endParaRPr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456" name="Google Shape;456;p31">
            <a:hlinkClick r:id="" action="ppaction://noaction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57" name="Google Shape;457;p31">
            <a:hlinkClick r:id="" action="ppaction://noaction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58" name="Google Shape;458;p31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59" name="Google Shape;459;p31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34"/>
          <p:cNvSpPr txBox="1">
            <a:spLocks noGrp="1"/>
          </p:cNvSpPr>
          <p:nvPr>
            <p:ph type="title"/>
          </p:nvPr>
        </p:nvSpPr>
        <p:spPr>
          <a:xfrm>
            <a:off x="2138624" y="2237138"/>
            <a:ext cx="2596949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/ESTRUCTURAS CONDICIONALES</a:t>
            </a:r>
            <a:endParaRPr dirty="0"/>
          </a:p>
        </p:txBody>
      </p:sp>
      <p:sp>
        <p:nvSpPr>
          <p:cNvPr id="530" name="Google Shape;530;p34"/>
          <p:cNvSpPr txBox="1">
            <a:spLocks noGrp="1"/>
          </p:cNvSpPr>
          <p:nvPr>
            <p:ph type="title" idx="2"/>
          </p:nvPr>
        </p:nvSpPr>
        <p:spPr>
          <a:xfrm>
            <a:off x="1235625" y="2237126"/>
            <a:ext cx="8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/01</a:t>
            </a:r>
            <a:endParaRPr dirty="0"/>
          </a:p>
        </p:txBody>
      </p:sp>
      <p:sp>
        <p:nvSpPr>
          <p:cNvPr id="531" name="Google Shape;531;p34"/>
          <p:cNvSpPr txBox="1">
            <a:spLocks noGrp="1"/>
          </p:cNvSpPr>
          <p:nvPr>
            <p:ph type="subTitle" idx="1"/>
          </p:nvPr>
        </p:nvSpPr>
        <p:spPr>
          <a:xfrm>
            <a:off x="2138624" y="2747463"/>
            <a:ext cx="2752353" cy="10763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Explicación de los bucles condicionales y como nombrarlos en R.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Página 3</a:t>
            </a:r>
            <a:endParaRPr dirty="0"/>
          </a:p>
        </p:txBody>
      </p:sp>
      <p:sp>
        <p:nvSpPr>
          <p:cNvPr id="532" name="Google Shape;532;p34"/>
          <p:cNvSpPr txBox="1">
            <a:spLocks noGrp="1"/>
          </p:cNvSpPr>
          <p:nvPr>
            <p:ph type="title" idx="3"/>
          </p:nvPr>
        </p:nvSpPr>
        <p:spPr>
          <a:xfrm>
            <a:off x="5571975" y="2237138"/>
            <a:ext cx="23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/EJERCICIO</a:t>
            </a:r>
            <a:endParaRPr dirty="0"/>
          </a:p>
        </p:txBody>
      </p:sp>
      <p:sp>
        <p:nvSpPr>
          <p:cNvPr id="533" name="Google Shape;533;p34"/>
          <p:cNvSpPr txBox="1">
            <a:spLocks noGrp="1"/>
          </p:cNvSpPr>
          <p:nvPr>
            <p:ph type="title" idx="4"/>
          </p:nvPr>
        </p:nvSpPr>
        <p:spPr>
          <a:xfrm>
            <a:off x="4735575" y="2237126"/>
            <a:ext cx="836400" cy="5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/02</a:t>
            </a:r>
            <a:endParaRPr dirty="0"/>
          </a:p>
        </p:txBody>
      </p:sp>
      <p:sp>
        <p:nvSpPr>
          <p:cNvPr id="534" name="Google Shape;534;p34"/>
          <p:cNvSpPr txBox="1">
            <a:spLocks noGrp="1"/>
          </p:cNvSpPr>
          <p:nvPr>
            <p:ph type="subTitle" idx="5"/>
          </p:nvPr>
        </p:nvSpPr>
        <p:spPr>
          <a:xfrm>
            <a:off x="5571974" y="2747463"/>
            <a:ext cx="2752352" cy="10763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Ejercicio resuelto y explicado con estructuras condicionales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Páginas 4-6.</a:t>
            </a:r>
          </a:p>
        </p:txBody>
      </p:sp>
      <p:sp>
        <p:nvSpPr>
          <p:cNvPr id="541" name="Google Shape;541;p34"/>
          <p:cNvSpPr txBox="1">
            <a:spLocks noGrp="1"/>
          </p:cNvSpPr>
          <p:nvPr>
            <p:ph type="title" idx="15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/TABLA DE CONTENIDOS</a:t>
            </a:r>
            <a:endParaRPr dirty="0"/>
          </a:p>
        </p:txBody>
      </p:sp>
      <p:grpSp>
        <p:nvGrpSpPr>
          <p:cNvPr id="543" name="Google Shape;543;p34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544" name="Google Shape;544;p34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5" name="Google Shape;545;p34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6" name="Google Shape;546;p34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547" name="Google Shape;547;p34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548" name="Google Shape;548;p34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549" name="Google Shape;549;p34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550" name="Google Shape;550;p34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551" name="Google Shape;551;p34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552" name="Google Shape;552;p34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53" name="Google Shape;553;p34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554" name="Google Shape;554;p34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555" name="Google Shape;555;p34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56" name="Google Shape;556;p34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cxnSp>
        <p:nvCxnSpPr>
          <p:cNvPr id="558" name="Google Shape;558;p34"/>
          <p:cNvCxnSpPr/>
          <p:nvPr/>
        </p:nvCxnSpPr>
        <p:spPr>
          <a:xfrm>
            <a:off x="8176575" y="3529013"/>
            <a:ext cx="0" cy="740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559" name="Google Shape;559;p34"/>
          <p:cNvSpPr/>
          <p:nvPr/>
        </p:nvSpPr>
        <p:spPr>
          <a:xfrm>
            <a:off x="1862796" y="3015939"/>
            <a:ext cx="76322" cy="151849"/>
          </a:xfrm>
          <a:custGeom>
            <a:avLst/>
            <a:gdLst/>
            <a:ahLst/>
            <a:cxnLst/>
            <a:rect l="l" t="t" r="r" b="b"/>
            <a:pathLst>
              <a:path w="5478" h="10895" extrusionOk="0">
                <a:moveTo>
                  <a:pt x="74" y="0"/>
                </a:moveTo>
                <a:lnTo>
                  <a:pt x="5478" y="5404"/>
                </a:lnTo>
                <a:lnTo>
                  <a:pt x="0" y="10895"/>
                </a:ln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" dirty="0"/>
          </a:p>
        </p:txBody>
      </p:sp>
      <p:sp>
        <p:nvSpPr>
          <p:cNvPr id="561" name="Google Shape;561;p34"/>
          <p:cNvSpPr/>
          <p:nvPr/>
        </p:nvSpPr>
        <p:spPr>
          <a:xfrm>
            <a:off x="5343246" y="3015939"/>
            <a:ext cx="76322" cy="151849"/>
          </a:xfrm>
          <a:custGeom>
            <a:avLst/>
            <a:gdLst/>
            <a:ahLst/>
            <a:cxnLst/>
            <a:rect l="l" t="t" r="r" b="b"/>
            <a:pathLst>
              <a:path w="5478" h="10895" extrusionOk="0">
                <a:moveTo>
                  <a:pt x="74" y="0"/>
                </a:moveTo>
                <a:lnTo>
                  <a:pt x="5478" y="5404"/>
                </a:lnTo>
                <a:lnTo>
                  <a:pt x="0" y="10895"/>
                </a:ln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" dirty="0"/>
          </a:p>
        </p:txBody>
      </p:sp>
      <p:sp>
        <p:nvSpPr>
          <p:cNvPr id="563" name="Google Shape;563;p34">
            <a:hlinkClick r:id="rId3" action="ppaction://hlinksldjump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4" name="Google Shape;564;p34">
            <a:hlinkClick r:id="rId3" action="ppaction://hlinksldjump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5" name="Google Shape;565;p34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6" name="Google Shape;566;p34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67" name="Google Shape;567;p34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568" name="Google Shape;568;p34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9" name="Google Shape;569;p34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70" name="Google Shape;570;p34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" name="Google Shape;398;p31">
            <a:extLst>
              <a:ext uri="{FF2B5EF4-FFF2-40B4-BE49-F238E27FC236}">
                <a16:creationId xmlns:a16="http://schemas.microsoft.com/office/drawing/2014/main" id="{BDC2762A-AC09-AC99-1B91-3AB20865BD7D}"/>
              </a:ext>
            </a:extLst>
          </p:cNvPr>
          <p:cNvSpPr txBox="1">
            <a:spLocks/>
          </p:cNvSpPr>
          <p:nvPr/>
        </p:nvSpPr>
        <p:spPr>
          <a:xfrm>
            <a:off x="796199" y="109800"/>
            <a:ext cx="1309047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/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</a:p>
        </p:txBody>
      </p:sp>
      <p:sp>
        <p:nvSpPr>
          <p:cNvPr id="7" name="Google Shape;455;p31">
            <a:extLst>
              <a:ext uri="{FF2B5EF4-FFF2-40B4-BE49-F238E27FC236}">
                <a16:creationId xmlns:a16="http://schemas.microsoft.com/office/drawing/2014/main" id="{3EEFB59B-8EBB-C318-C7B7-773613181EB5}"/>
              </a:ext>
            </a:extLst>
          </p:cNvPr>
          <p:cNvSpPr txBox="1">
            <a:spLocks/>
          </p:cNvSpPr>
          <p:nvPr/>
        </p:nvSpPr>
        <p:spPr>
          <a:xfrm>
            <a:off x="6700250" y="4755900"/>
            <a:ext cx="21573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 algn="r"/>
            <a:r>
              <a:rPr lang="pt-BR" sz="1000" dirty="0"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79" name="Google Shape;479;p32">
            <a:hlinkClick r:id="rId3" action="ppaction://hlinksldjump"/>
          </p:cNvPr>
          <p:cNvSpPr txBox="1">
            <a:spLocks noGrp="1"/>
          </p:cNvSpPr>
          <p:nvPr>
            <p:ph type="subTitle" idx="2"/>
          </p:nvPr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/CONDICIONES (IF,ELSE IF)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1020726" y="1188900"/>
            <a:ext cx="7255672" cy="338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if (Condición 1){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    Proceso 1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} else if (Condición 2){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            Proceso 2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  } else if (Condición 3){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             Proceso 3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    } else if (Condición n){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              Proceso n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       }else{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        Proceso n+1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        </a:t>
            </a:r>
            <a:r>
              <a:rPr lang="es-ES" dirty="0"/>
              <a:t>}</a:t>
            </a:r>
            <a:endParaRPr dirty="0"/>
          </a:p>
        </p:txBody>
      </p:sp>
      <p:sp>
        <p:nvSpPr>
          <p:cNvPr id="482" name="Google Shape;482;p32">
            <a:hlinkClick r:id="" action="ppaction://noaction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" action="ppaction://noaction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38382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79" name="Google Shape;479;p32">
            <a:hlinkClick r:id="rId3" action="ppaction://hlinksldjump"/>
          </p:cNvPr>
          <p:cNvSpPr txBox="1">
            <a:spLocks noGrp="1"/>
          </p:cNvSpPr>
          <p:nvPr>
            <p:ph type="subTitle" idx="2"/>
          </p:nvPr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/CONDICIONES (IF,ELSE IF)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1020727" y="1244250"/>
            <a:ext cx="6798472" cy="338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Ejemplo con condicionales if: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Codificar en R las siguientes condiciones:</a:t>
            </a:r>
          </a:p>
          <a:p>
            <a:pPr marL="342900" indent="-342900"/>
            <a:r>
              <a:rPr lang="es-ES" sz="1500" dirty="0"/>
              <a:t>Si a es mayor a b, la variable p es igual a p = a + 4*b</a:t>
            </a:r>
          </a:p>
          <a:p>
            <a:pPr marL="342900" indent="-342900"/>
            <a:r>
              <a:rPr lang="es-ES" sz="1500" dirty="0"/>
              <a:t>Si a es igual a b, p = 0</a:t>
            </a:r>
          </a:p>
          <a:p>
            <a:pPr marL="342900" indent="-342900"/>
            <a:r>
              <a:rPr lang="es-ES" sz="1500" dirty="0"/>
              <a:t>Si a es mayor a b+5, p = a + 4*b</a:t>
            </a:r>
          </a:p>
          <a:p>
            <a:pPr marL="342900" indent="-342900"/>
            <a:r>
              <a:rPr lang="es-ES" sz="1500" dirty="0"/>
              <a:t>Si a es mayor o igual a b y b es menor o igual a 2*c, p = 0</a:t>
            </a:r>
          </a:p>
          <a:p>
            <a:pPr marL="342900" indent="-342900"/>
            <a:r>
              <a:rPr lang="es-ES" sz="1500" dirty="0"/>
              <a:t>Si no se cumple ninguna de las condiciones p = 25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" sz="1500" dirty="0"/>
          </a:p>
        </p:txBody>
      </p:sp>
      <p:sp>
        <p:nvSpPr>
          <p:cNvPr id="482" name="Google Shape;482;p32">
            <a:hlinkClick r:id="" action="ppaction://noaction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" action="ppaction://noaction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863457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79" name="Google Shape;479;p32">
            <a:hlinkClick r:id="rId3" action="ppaction://hlinksldjump"/>
          </p:cNvPr>
          <p:cNvSpPr txBox="1">
            <a:spLocks noGrp="1"/>
          </p:cNvSpPr>
          <p:nvPr>
            <p:ph type="subTitle" idx="2"/>
          </p:nvPr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/CONDICIONES (IF,ELSE IF)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939727" y="1244250"/>
            <a:ext cx="7484272" cy="338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dirty="0"/>
              <a:t>&gt; rm(list=ls(all=TRUE))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dirty="0"/>
              <a:t>&gt; a = 10; b = 8 ; c =12; </a:t>
            </a:r>
          </a:p>
          <a:p>
            <a:pPr marL="0" indent="0">
              <a:buNone/>
            </a:pPr>
            <a:r>
              <a:rPr lang="es-ES" sz="1400" dirty="0"/>
              <a:t>&gt; #apartado 1 Si a es mayor a b, la variable p es igual a p = a + 4*b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dirty="0"/>
              <a:t>&gt; if (a&gt;b){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dirty="0"/>
              <a:t>+   p = a + 4*b </a:t>
            </a:r>
          </a:p>
          <a:p>
            <a:pPr marL="0" indent="0">
              <a:buNone/>
            </a:pPr>
            <a:r>
              <a:rPr lang="es-ES" sz="1400" dirty="0"/>
              <a:t>+ } </a:t>
            </a:r>
          </a:p>
          <a:p>
            <a:pPr marL="0" indent="0">
              <a:buNone/>
            </a:pPr>
            <a:r>
              <a:rPr lang="es-ES" sz="1400" dirty="0"/>
              <a:t>#apartado 2 Si a es igual a b, p = 0</a:t>
            </a:r>
          </a:p>
          <a:p>
            <a:pPr marL="0" indent="0">
              <a:buNone/>
            </a:pPr>
            <a:r>
              <a:rPr lang="es-ES" sz="1400" dirty="0"/>
              <a:t>&gt; else if ( a==b){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dirty="0"/>
              <a:t>+   p = o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dirty="0"/>
              <a:t>+ }</a:t>
            </a:r>
          </a:p>
          <a:p>
            <a:pPr marL="0" indent="0">
              <a:buNone/>
            </a:pPr>
            <a:r>
              <a:rPr lang="es-ES" sz="1400" dirty="0"/>
              <a:t>&gt; # apartado 3 Si a es mayor a b+5, p = a + 4*b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dirty="0"/>
              <a:t>&gt; else if (a&gt;b+5){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dirty="0"/>
              <a:t>+    p = a + 4*b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dirty="0"/>
              <a:t>+ } </a:t>
            </a:r>
          </a:p>
        </p:txBody>
      </p:sp>
      <p:sp>
        <p:nvSpPr>
          <p:cNvPr id="482" name="Google Shape;482;p32">
            <a:hlinkClick r:id="" action="ppaction://noaction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" action="ppaction://noaction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006443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2"/>
          <p:cNvSpPr txBox="1">
            <a:spLocks noGrp="1"/>
          </p:cNvSpPr>
          <p:nvPr>
            <p:ph type="subTitle" idx="1"/>
          </p:nvPr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  <a:endParaRPr lang="es-ES" sz="10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65" name="Google Shape;465;p32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466" name="Google Shape;466;p32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32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32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9" name="Google Shape;469;p32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470" name="Google Shape;470;p32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71" name="Google Shape;471;p32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472" name="Google Shape;472;p32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473" name="Google Shape;473;p32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474" name="Google Shape;474;p32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32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76" name="Google Shape;476;p32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479" name="Google Shape;479;p32">
            <a:hlinkClick r:id="rId3" action="ppaction://hlinksldjump"/>
          </p:cNvPr>
          <p:cNvSpPr txBox="1">
            <a:spLocks noGrp="1"/>
          </p:cNvSpPr>
          <p:nvPr>
            <p:ph type="subTitle" idx="2"/>
          </p:nvPr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480" name="Google Shape;480;p32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/CONDICIONES (IF,ELSE IF)</a:t>
            </a:r>
            <a:endParaRPr dirty="0"/>
          </a:p>
        </p:txBody>
      </p:sp>
      <p:sp>
        <p:nvSpPr>
          <p:cNvPr id="481" name="Google Shape;481;p32"/>
          <p:cNvSpPr txBox="1">
            <a:spLocks noGrp="1"/>
          </p:cNvSpPr>
          <p:nvPr>
            <p:ph type="body" idx="1"/>
          </p:nvPr>
        </p:nvSpPr>
        <p:spPr>
          <a:xfrm>
            <a:off x="944164" y="1265100"/>
            <a:ext cx="7255672" cy="338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s-ES" sz="1500" dirty="0"/>
              <a:t>&gt; # apartado 4 Si a es mayor o igual a b y b es menor o igual a 2*c, p = 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&gt; else if (a&gt;=b &amp; b&lt;=2*c){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+    p = 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+ }</a:t>
            </a:r>
          </a:p>
          <a:p>
            <a:pPr marL="0" indent="0">
              <a:buNone/>
            </a:pPr>
            <a:r>
              <a:rPr lang="es-ES" sz="1500" dirty="0"/>
              <a:t>&gt; # apartado 5 Si no se cumple ninguna de las condiciones p = 25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&gt; else {p=25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+ }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&gt; #else (sin el if) es por si no se cumple ninguna condición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&gt; p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[1] 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/>
              <a:t>&gt; # se ha cumplido la condición 4</a:t>
            </a:r>
            <a:endParaRPr sz="1500" dirty="0"/>
          </a:p>
        </p:txBody>
      </p:sp>
      <p:sp>
        <p:nvSpPr>
          <p:cNvPr id="482" name="Google Shape;482;p32">
            <a:hlinkClick r:id="" action="ppaction://noaction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3" name="Google Shape;483;p32">
            <a:hlinkClick r:id="" action="ppaction://noaction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4" name="Google Shape;484;p32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2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Google Shape;486;p32"/>
          <p:cNvGrpSpPr/>
          <p:nvPr/>
        </p:nvGrpSpPr>
        <p:grpSpPr>
          <a:xfrm>
            <a:off x="7819199" y="752550"/>
            <a:ext cx="604800" cy="147600"/>
            <a:chOff x="7688649" y="828750"/>
            <a:chExt cx="604800" cy="147600"/>
          </a:xfrm>
        </p:grpSpPr>
        <p:sp>
          <p:nvSpPr>
            <p:cNvPr id="487" name="Google Shape;487;p32"/>
            <p:cNvSpPr/>
            <p:nvPr/>
          </p:nvSpPr>
          <p:spPr>
            <a:xfrm>
              <a:off x="81458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79172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7688649" y="828750"/>
              <a:ext cx="147600" cy="147600"/>
            </a:xfrm>
            <a:prstGeom prst="ellipse">
              <a:avLst/>
            </a:prstGeom>
            <a:solidFill>
              <a:srgbClr val="29283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544327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" name="Google Shape;1505;p50"/>
          <p:cNvSpPr txBox="1">
            <a:spLocks noGrp="1"/>
          </p:cNvSpPr>
          <p:nvPr>
            <p:ph type="title"/>
          </p:nvPr>
        </p:nvSpPr>
        <p:spPr>
          <a:xfrm>
            <a:off x="1308287" y="768350"/>
            <a:ext cx="3908405" cy="194737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/AHORA A PRACTICAR !!!</a:t>
            </a:r>
            <a:endParaRPr sz="4800" dirty="0"/>
          </a:p>
        </p:txBody>
      </p:sp>
      <p:grpSp>
        <p:nvGrpSpPr>
          <p:cNvPr id="1508" name="Google Shape;1508;p50"/>
          <p:cNvGrpSpPr/>
          <p:nvPr/>
        </p:nvGrpSpPr>
        <p:grpSpPr>
          <a:xfrm>
            <a:off x="299286" y="189025"/>
            <a:ext cx="133205" cy="119344"/>
            <a:chOff x="222150" y="185025"/>
            <a:chExt cx="170100" cy="152400"/>
          </a:xfrm>
        </p:grpSpPr>
        <p:cxnSp>
          <p:nvCxnSpPr>
            <p:cNvPr id="1509" name="Google Shape;1509;p50"/>
            <p:cNvCxnSpPr/>
            <p:nvPr/>
          </p:nvCxnSpPr>
          <p:spPr>
            <a:xfrm>
              <a:off x="222150" y="1850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0" name="Google Shape;1510;p50"/>
            <p:cNvCxnSpPr/>
            <p:nvPr/>
          </p:nvCxnSpPr>
          <p:spPr>
            <a:xfrm>
              <a:off x="222150" y="3374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1" name="Google Shape;1511;p50"/>
            <p:cNvCxnSpPr/>
            <p:nvPr/>
          </p:nvCxnSpPr>
          <p:spPr>
            <a:xfrm>
              <a:off x="222150" y="261225"/>
              <a:ext cx="170100" cy="0"/>
            </a:xfrm>
            <a:prstGeom prst="straightConnector1">
              <a:avLst/>
            </a:prstGeom>
            <a:noFill/>
            <a:ln w="9525" cap="rnd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512" name="Google Shape;1512;p50"/>
          <p:cNvGrpSpPr/>
          <p:nvPr/>
        </p:nvGrpSpPr>
        <p:grpSpPr>
          <a:xfrm>
            <a:off x="286625" y="3999999"/>
            <a:ext cx="145867" cy="958251"/>
            <a:chOff x="286625" y="3923799"/>
            <a:chExt cx="145867" cy="958251"/>
          </a:xfrm>
        </p:grpSpPr>
        <p:sp>
          <p:nvSpPr>
            <p:cNvPr id="1513" name="Google Shape;1513;p50"/>
            <p:cNvSpPr/>
            <p:nvPr/>
          </p:nvSpPr>
          <p:spPr>
            <a:xfrm>
              <a:off x="299292" y="4755150"/>
              <a:ext cx="133200" cy="126900"/>
            </a:xfrm>
            <a:prstGeom prst="star5">
              <a:avLst>
                <a:gd name="adj" fmla="val 25435"/>
                <a:gd name="hf" fmla="val 105146"/>
                <a:gd name="vf" fmla="val 11055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514" name="Google Shape;1514;p50"/>
            <p:cNvGrpSpPr/>
            <p:nvPr/>
          </p:nvGrpSpPr>
          <p:grpSpPr>
            <a:xfrm>
              <a:off x="298112" y="4342643"/>
              <a:ext cx="110182" cy="126862"/>
              <a:chOff x="281100" y="2027800"/>
              <a:chExt cx="140700" cy="162000"/>
            </a:xfrm>
          </p:grpSpPr>
          <p:sp>
            <p:nvSpPr>
              <p:cNvPr id="1515" name="Google Shape;1515;p50"/>
              <p:cNvSpPr/>
              <p:nvPr/>
            </p:nvSpPr>
            <p:spPr>
              <a:xfrm>
                <a:off x="281100" y="2027800"/>
                <a:ext cx="140700" cy="162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1516" name="Google Shape;1516;p50"/>
              <p:cNvGrpSpPr/>
              <p:nvPr/>
            </p:nvGrpSpPr>
            <p:grpSpPr>
              <a:xfrm>
                <a:off x="308875" y="2088450"/>
                <a:ext cx="85200" cy="40700"/>
                <a:chOff x="308875" y="2087000"/>
                <a:chExt cx="85200" cy="40700"/>
              </a:xfrm>
            </p:grpSpPr>
            <p:cxnSp>
              <p:nvCxnSpPr>
                <p:cNvPr id="1517" name="Google Shape;1517;p50"/>
                <p:cNvCxnSpPr/>
                <p:nvPr/>
              </p:nvCxnSpPr>
              <p:spPr>
                <a:xfrm>
                  <a:off x="308875" y="20870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18" name="Google Shape;1518;p50"/>
                <p:cNvCxnSpPr/>
                <p:nvPr/>
              </p:nvCxnSpPr>
              <p:spPr>
                <a:xfrm>
                  <a:off x="308875" y="2127700"/>
                  <a:ext cx="85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1519" name="Google Shape;1519;p50"/>
            <p:cNvGrpSpPr/>
            <p:nvPr/>
          </p:nvGrpSpPr>
          <p:grpSpPr>
            <a:xfrm>
              <a:off x="286625" y="3923799"/>
              <a:ext cx="133200" cy="133200"/>
              <a:chOff x="286625" y="3648899"/>
              <a:chExt cx="133200" cy="133200"/>
            </a:xfrm>
          </p:grpSpPr>
          <p:sp>
            <p:nvSpPr>
              <p:cNvPr id="1520" name="Google Shape;1520;p50"/>
              <p:cNvSpPr/>
              <p:nvPr/>
            </p:nvSpPr>
            <p:spPr>
              <a:xfrm>
                <a:off x="286625" y="3648899"/>
                <a:ext cx="133200" cy="1332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1" name="Google Shape;1521;p50"/>
              <p:cNvSpPr/>
              <p:nvPr/>
            </p:nvSpPr>
            <p:spPr>
              <a:xfrm>
                <a:off x="319164" y="3681436"/>
                <a:ext cx="68100" cy="681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cxnSp>
        <p:nvCxnSpPr>
          <p:cNvPr id="1524" name="Google Shape;1524;p50"/>
          <p:cNvCxnSpPr/>
          <p:nvPr/>
        </p:nvCxnSpPr>
        <p:spPr>
          <a:xfrm>
            <a:off x="6642650" y="4255038"/>
            <a:ext cx="792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1525" name="Google Shape;1525;p50"/>
          <p:cNvSpPr/>
          <p:nvPr/>
        </p:nvSpPr>
        <p:spPr>
          <a:xfrm>
            <a:off x="1580272" y="2889022"/>
            <a:ext cx="76322" cy="151849"/>
          </a:xfrm>
          <a:custGeom>
            <a:avLst/>
            <a:gdLst/>
            <a:ahLst/>
            <a:cxnLst/>
            <a:rect l="l" t="t" r="r" b="b"/>
            <a:pathLst>
              <a:path w="5478" h="10895" extrusionOk="0">
                <a:moveTo>
                  <a:pt x="74" y="0"/>
                </a:moveTo>
                <a:lnTo>
                  <a:pt x="5478" y="5404"/>
                </a:lnTo>
                <a:lnTo>
                  <a:pt x="0" y="10895"/>
                </a:ln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" dirty="0"/>
          </a:p>
        </p:txBody>
      </p:sp>
      <p:sp>
        <p:nvSpPr>
          <p:cNvPr id="1526" name="Google Shape;1526;p50">
            <a:hlinkClick r:id="" action="ppaction://noaction"/>
          </p:cNvPr>
          <p:cNvSpPr/>
          <p:nvPr/>
        </p:nvSpPr>
        <p:spPr>
          <a:xfrm>
            <a:off x="282938" y="169500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27" name="Google Shape;1527;p50">
            <a:hlinkClick r:id="" action="ppaction://noaction"/>
          </p:cNvPr>
          <p:cNvSpPr/>
          <p:nvPr/>
        </p:nvSpPr>
        <p:spPr>
          <a:xfrm>
            <a:off x="276600" y="439992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28" name="Google Shape;1528;p50">
            <a:hlinkClick r:id="" action="ppaction://noaction"/>
          </p:cNvPr>
          <p:cNvSpPr/>
          <p:nvPr/>
        </p:nvSpPr>
        <p:spPr>
          <a:xfrm>
            <a:off x="276600" y="39926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29" name="Google Shape;1529;p50">
            <a:hlinkClick r:id="" action="ppaction://noaction"/>
          </p:cNvPr>
          <p:cNvSpPr/>
          <p:nvPr/>
        </p:nvSpPr>
        <p:spPr>
          <a:xfrm>
            <a:off x="276600" y="4821475"/>
            <a:ext cx="165900" cy="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" name="Google Shape;464;p32">
            <a:extLst>
              <a:ext uri="{FF2B5EF4-FFF2-40B4-BE49-F238E27FC236}">
                <a16:creationId xmlns:a16="http://schemas.microsoft.com/office/drawing/2014/main" id="{0D57AAF4-77A8-F71F-2ABA-3CB08B85E746}"/>
              </a:ext>
            </a:extLst>
          </p:cNvPr>
          <p:cNvSpPr txBox="1">
            <a:spLocks/>
          </p:cNvSpPr>
          <p:nvPr/>
        </p:nvSpPr>
        <p:spPr>
          <a:xfrm>
            <a:off x="796199" y="109800"/>
            <a:ext cx="1362209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/>
            <a:r>
              <a:rPr lang="es-ES" sz="1000" dirty="0">
                <a:latin typeface="Oswald"/>
                <a:ea typeface="Oswald"/>
                <a:cs typeface="Oswald"/>
                <a:sym typeface="Oswald"/>
              </a:rPr>
              <a:t>PRÁCTICAS PASO A PASO</a:t>
            </a:r>
          </a:p>
        </p:txBody>
      </p:sp>
      <p:sp>
        <p:nvSpPr>
          <p:cNvPr id="5" name="Google Shape;479;p32">
            <a:hlinkClick r:id="rId3" action="ppaction://hlinksldjump"/>
            <a:extLst>
              <a:ext uri="{FF2B5EF4-FFF2-40B4-BE49-F238E27FC236}">
                <a16:creationId xmlns:a16="http://schemas.microsoft.com/office/drawing/2014/main" id="{3516A081-602C-4DEC-6B14-56472150F6AE}"/>
              </a:ext>
            </a:extLst>
          </p:cNvPr>
          <p:cNvSpPr txBox="1">
            <a:spLocks/>
          </p:cNvSpPr>
          <p:nvPr/>
        </p:nvSpPr>
        <p:spPr>
          <a:xfrm>
            <a:off x="6730409" y="4755900"/>
            <a:ext cx="2127141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1000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R FOR DUMMIES – GRUPO T6 2023/24</a:t>
            </a:r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9526AE69-9344-4C4A-2774-A26F81730B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9908" y="2625615"/>
            <a:ext cx="3522315" cy="1305829"/>
          </a:xfrm>
        </p:spPr>
        <p:txBody>
          <a:bodyPr/>
          <a:lstStyle/>
          <a:p>
            <a:pPr indent="0"/>
            <a:r>
              <a:rPr lang="es-ES" dirty="0"/>
              <a:t>Nuestro grupo también ha realizados documentos con  ejercicios resueltos de cada una de las prácticas. </a:t>
            </a:r>
          </a:p>
        </p:txBody>
      </p:sp>
      <p:grpSp>
        <p:nvGrpSpPr>
          <p:cNvPr id="10" name="Google Shape;3377;p55">
            <a:extLst>
              <a:ext uri="{FF2B5EF4-FFF2-40B4-BE49-F238E27FC236}">
                <a16:creationId xmlns:a16="http://schemas.microsoft.com/office/drawing/2014/main" id="{8555F33F-2B17-C689-7351-BDAE4B6F6824}"/>
              </a:ext>
            </a:extLst>
          </p:cNvPr>
          <p:cNvGrpSpPr/>
          <p:nvPr/>
        </p:nvGrpSpPr>
        <p:grpSpPr>
          <a:xfrm>
            <a:off x="4911333" y="1060312"/>
            <a:ext cx="3234210" cy="2296772"/>
            <a:chOff x="4940950" y="1023666"/>
            <a:chExt cx="3234210" cy="2296772"/>
          </a:xfrm>
        </p:grpSpPr>
        <p:grpSp>
          <p:nvGrpSpPr>
            <p:cNvPr id="11" name="Google Shape;3378;p55">
              <a:extLst>
                <a:ext uri="{FF2B5EF4-FFF2-40B4-BE49-F238E27FC236}">
                  <a16:creationId xmlns:a16="http://schemas.microsoft.com/office/drawing/2014/main" id="{722AE523-71B0-E39C-34CA-3BECCE9DD9A6}"/>
                </a:ext>
              </a:extLst>
            </p:cNvPr>
            <p:cNvGrpSpPr/>
            <p:nvPr/>
          </p:nvGrpSpPr>
          <p:grpSpPr>
            <a:xfrm>
              <a:off x="5636554" y="1406013"/>
              <a:ext cx="2224161" cy="1914425"/>
              <a:chOff x="5830225" y="1638050"/>
              <a:chExt cx="2593773" cy="2232566"/>
            </a:xfrm>
          </p:grpSpPr>
          <p:sp>
            <p:nvSpPr>
              <p:cNvPr id="1535" name="Google Shape;3379;p55">
                <a:extLst>
                  <a:ext uri="{FF2B5EF4-FFF2-40B4-BE49-F238E27FC236}">
                    <a16:creationId xmlns:a16="http://schemas.microsoft.com/office/drawing/2014/main" id="{48359C88-E474-F094-783C-A0583B80AB3C}"/>
                  </a:ext>
                </a:extLst>
              </p:cNvPr>
              <p:cNvSpPr/>
              <p:nvPr/>
            </p:nvSpPr>
            <p:spPr>
              <a:xfrm>
                <a:off x="5830225" y="1638050"/>
                <a:ext cx="2593773" cy="1503400"/>
              </a:xfrm>
              <a:custGeom>
                <a:avLst/>
                <a:gdLst/>
                <a:ahLst/>
                <a:cxnLst/>
                <a:rect l="l" t="t" r="r" b="b"/>
                <a:pathLst>
                  <a:path w="89564" h="51913" extrusionOk="0">
                    <a:moveTo>
                      <a:pt x="2361" y="1"/>
                    </a:moveTo>
                    <a:cubicBezTo>
                      <a:pt x="1057" y="1"/>
                      <a:pt x="0" y="1059"/>
                      <a:pt x="0" y="2357"/>
                    </a:cubicBezTo>
                    <a:lnTo>
                      <a:pt x="0" y="51913"/>
                    </a:lnTo>
                    <a:lnTo>
                      <a:pt x="89564" y="51913"/>
                    </a:lnTo>
                    <a:lnTo>
                      <a:pt x="89564" y="2357"/>
                    </a:lnTo>
                    <a:cubicBezTo>
                      <a:pt x="89564" y="1059"/>
                      <a:pt x="88507" y="1"/>
                      <a:pt x="872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100000">
                    <a:schemeClr val="dk2"/>
                  </a:gs>
                </a:gsLst>
                <a:lin ang="2700006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36" name="Google Shape;3380;p55">
                <a:extLst>
                  <a:ext uri="{FF2B5EF4-FFF2-40B4-BE49-F238E27FC236}">
                    <a16:creationId xmlns:a16="http://schemas.microsoft.com/office/drawing/2014/main" id="{01C7487D-0BD4-B69B-7BF2-25A2BAFFCDBD}"/>
                  </a:ext>
                </a:extLst>
              </p:cNvPr>
              <p:cNvSpPr/>
              <p:nvPr/>
            </p:nvSpPr>
            <p:spPr>
              <a:xfrm>
                <a:off x="5830225" y="3141424"/>
                <a:ext cx="2593773" cy="254790"/>
              </a:xfrm>
              <a:custGeom>
                <a:avLst/>
                <a:gdLst/>
                <a:ahLst/>
                <a:cxnLst/>
                <a:rect l="l" t="t" r="r" b="b"/>
                <a:pathLst>
                  <a:path w="89564" h="8798" extrusionOk="0">
                    <a:moveTo>
                      <a:pt x="0" y="1"/>
                    </a:moveTo>
                    <a:lnTo>
                      <a:pt x="0" y="6435"/>
                    </a:lnTo>
                    <a:cubicBezTo>
                      <a:pt x="0" y="7739"/>
                      <a:pt x="1057" y="8797"/>
                      <a:pt x="2361" y="8797"/>
                    </a:cubicBezTo>
                    <a:lnTo>
                      <a:pt x="87208" y="8797"/>
                    </a:lnTo>
                    <a:cubicBezTo>
                      <a:pt x="88507" y="8797"/>
                      <a:pt x="89564" y="7739"/>
                      <a:pt x="89564" y="6435"/>
                    </a:cubicBezTo>
                    <a:lnTo>
                      <a:pt x="89564" y="1"/>
                    </a:lnTo>
                    <a:close/>
                  </a:path>
                </a:pathLst>
              </a:custGeom>
              <a:gradFill>
                <a:gsLst>
                  <a:gs pos="0">
                    <a:srgbClr val="8D90E1"/>
                  </a:gs>
                  <a:gs pos="100000">
                    <a:schemeClr val="accent6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37" name="Google Shape;3381;p55">
                <a:extLst>
                  <a:ext uri="{FF2B5EF4-FFF2-40B4-BE49-F238E27FC236}">
                    <a16:creationId xmlns:a16="http://schemas.microsoft.com/office/drawing/2014/main" id="{0DD82C3D-A161-5404-0218-08C14813B93C}"/>
                  </a:ext>
                </a:extLst>
              </p:cNvPr>
              <p:cNvSpPr/>
              <p:nvPr/>
            </p:nvSpPr>
            <p:spPr>
              <a:xfrm>
                <a:off x="5899411" y="1700198"/>
                <a:ext cx="2455374" cy="1366738"/>
              </a:xfrm>
              <a:custGeom>
                <a:avLst/>
                <a:gdLst/>
                <a:ahLst/>
                <a:cxnLst/>
                <a:rect l="l" t="t" r="r" b="b"/>
                <a:pathLst>
                  <a:path w="84785" h="47194" extrusionOk="0">
                    <a:moveTo>
                      <a:pt x="1" y="0"/>
                    </a:moveTo>
                    <a:lnTo>
                      <a:pt x="1" y="47193"/>
                    </a:lnTo>
                    <a:lnTo>
                      <a:pt x="84785" y="47193"/>
                    </a:lnTo>
                    <a:lnTo>
                      <a:pt x="84785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C5C7F4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38" name="Google Shape;3382;p55">
                <a:extLst>
                  <a:ext uri="{FF2B5EF4-FFF2-40B4-BE49-F238E27FC236}">
                    <a16:creationId xmlns:a16="http://schemas.microsoft.com/office/drawing/2014/main" id="{970DBC9B-C18B-FF4B-B097-7B742BC084D5}"/>
                  </a:ext>
                </a:extLst>
              </p:cNvPr>
              <p:cNvSpPr/>
              <p:nvPr/>
            </p:nvSpPr>
            <p:spPr>
              <a:xfrm>
                <a:off x="6878530" y="3396186"/>
                <a:ext cx="497156" cy="462839"/>
              </a:xfrm>
              <a:custGeom>
                <a:avLst/>
                <a:gdLst/>
                <a:ahLst/>
                <a:cxnLst/>
                <a:rect l="l" t="t" r="r" b="b"/>
                <a:pathLst>
                  <a:path w="17167" h="15982" extrusionOk="0">
                    <a:moveTo>
                      <a:pt x="1" y="0"/>
                    </a:moveTo>
                    <a:lnTo>
                      <a:pt x="1" y="15982"/>
                    </a:lnTo>
                    <a:lnTo>
                      <a:pt x="17167" y="15982"/>
                    </a:lnTo>
                    <a:lnTo>
                      <a:pt x="17167" y="0"/>
                    </a:lnTo>
                    <a:close/>
                  </a:path>
                </a:pathLst>
              </a:custGeom>
              <a:gradFill>
                <a:gsLst>
                  <a:gs pos="0">
                    <a:srgbClr val="8D90E1"/>
                  </a:gs>
                  <a:gs pos="100000">
                    <a:schemeClr val="accent6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39" name="Google Shape;3383;p55">
                <a:extLst>
                  <a:ext uri="{FF2B5EF4-FFF2-40B4-BE49-F238E27FC236}">
                    <a16:creationId xmlns:a16="http://schemas.microsoft.com/office/drawing/2014/main" id="{C8D399C6-3B72-0B4A-13A9-2C11920C689F}"/>
                  </a:ext>
                </a:extLst>
              </p:cNvPr>
              <p:cNvSpPr/>
              <p:nvPr/>
            </p:nvSpPr>
            <p:spPr>
              <a:xfrm>
                <a:off x="6738767" y="3827176"/>
                <a:ext cx="776707" cy="43440"/>
              </a:xfrm>
              <a:custGeom>
                <a:avLst/>
                <a:gdLst/>
                <a:ahLst/>
                <a:cxnLst/>
                <a:rect l="l" t="t" r="r" b="b"/>
                <a:pathLst>
                  <a:path w="26820" h="1500" extrusionOk="0">
                    <a:moveTo>
                      <a:pt x="938" y="1"/>
                    </a:moveTo>
                    <a:cubicBezTo>
                      <a:pt x="423" y="1"/>
                      <a:pt x="0" y="418"/>
                      <a:pt x="0" y="938"/>
                    </a:cubicBezTo>
                    <a:lnTo>
                      <a:pt x="0" y="1500"/>
                    </a:lnTo>
                    <a:lnTo>
                      <a:pt x="26819" y="1500"/>
                    </a:lnTo>
                    <a:lnTo>
                      <a:pt x="26819" y="938"/>
                    </a:lnTo>
                    <a:cubicBezTo>
                      <a:pt x="26819" y="418"/>
                      <a:pt x="26397" y="1"/>
                      <a:pt x="2587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40" name="Google Shape;3384;p55">
                <a:extLst>
                  <a:ext uri="{FF2B5EF4-FFF2-40B4-BE49-F238E27FC236}">
                    <a16:creationId xmlns:a16="http://schemas.microsoft.com/office/drawing/2014/main" id="{5486F082-F37D-B357-9097-50BB9F8D8FDA}"/>
                  </a:ext>
                </a:extLst>
              </p:cNvPr>
              <p:cNvSpPr/>
              <p:nvPr/>
            </p:nvSpPr>
            <p:spPr>
              <a:xfrm>
                <a:off x="6878530" y="3384595"/>
                <a:ext cx="497156" cy="147638"/>
              </a:xfrm>
              <a:custGeom>
                <a:avLst/>
                <a:gdLst/>
                <a:ahLst/>
                <a:cxnLst/>
                <a:rect l="l" t="t" r="r" b="b"/>
                <a:pathLst>
                  <a:path w="17167" h="5098" extrusionOk="0">
                    <a:moveTo>
                      <a:pt x="1" y="0"/>
                    </a:moveTo>
                    <a:lnTo>
                      <a:pt x="1" y="1156"/>
                    </a:lnTo>
                    <a:lnTo>
                      <a:pt x="17167" y="5097"/>
                    </a:lnTo>
                    <a:lnTo>
                      <a:pt x="1716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41" name="Google Shape;3385;p55">
                <a:extLst>
                  <a:ext uri="{FF2B5EF4-FFF2-40B4-BE49-F238E27FC236}">
                    <a16:creationId xmlns:a16="http://schemas.microsoft.com/office/drawing/2014/main" id="{460B34D7-AE1A-8426-8594-965755EF41F9}"/>
                  </a:ext>
                </a:extLst>
              </p:cNvPr>
              <p:cNvSpPr/>
              <p:nvPr/>
            </p:nvSpPr>
            <p:spPr>
              <a:xfrm>
                <a:off x="6007752" y="1813287"/>
                <a:ext cx="790000" cy="555800"/>
              </a:xfrm>
              <a:custGeom>
                <a:avLst/>
                <a:gdLst/>
                <a:ahLst/>
                <a:cxnLst/>
                <a:rect l="l" t="t" r="r" b="b"/>
                <a:pathLst>
                  <a:path w="27279" h="19192" extrusionOk="0">
                    <a:moveTo>
                      <a:pt x="2746" y="0"/>
                    </a:moveTo>
                    <a:cubicBezTo>
                      <a:pt x="1231" y="0"/>
                      <a:pt x="1" y="1230"/>
                      <a:pt x="1" y="2740"/>
                    </a:cubicBezTo>
                    <a:lnTo>
                      <a:pt x="1" y="16451"/>
                    </a:lnTo>
                    <a:cubicBezTo>
                      <a:pt x="1" y="17967"/>
                      <a:pt x="1231" y="19191"/>
                      <a:pt x="2746" y="19191"/>
                    </a:cubicBezTo>
                    <a:lnTo>
                      <a:pt x="24538" y="19191"/>
                    </a:lnTo>
                    <a:cubicBezTo>
                      <a:pt x="26054" y="19191"/>
                      <a:pt x="27278" y="17967"/>
                      <a:pt x="27278" y="16451"/>
                    </a:cubicBezTo>
                    <a:lnTo>
                      <a:pt x="27278" y="2740"/>
                    </a:lnTo>
                    <a:cubicBezTo>
                      <a:pt x="27278" y="1230"/>
                      <a:pt x="26054" y="0"/>
                      <a:pt x="24538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80DFFF"/>
                  </a:gs>
                  <a:gs pos="100000">
                    <a:srgbClr val="318FFA">
                      <a:alpha val="71764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42" name="Google Shape;3386;p55">
                <a:extLst>
                  <a:ext uri="{FF2B5EF4-FFF2-40B4-BE49-F238E27FC236}">
                    <a16:creationId xmlns:a16="http://schemas.microsoft.com/office/drawing/2014/main" id="{DC952C29-82F1-156E-0821-DC8F20313BFE}"/>
                  </a:ext>
                </a:extLst>
              </p:cNvPr>
              <p:cNvSpPr/>
              <p:nvPr/>
            </p:nvSpPr>
            <p:spPr>
              <a:xfrm>
                <a:off x="6007752" y="2430831"/>
                <a:ext cx="1641713" cy="555916"/>
              </a:xfrm>
              <a:custGeom>
                <a:avLst/>
                <a:gdLst/>
                <a:ahLst/>
                <a:cxnLst/>
                <a:rect l="l" t="t" r="r" b="b"/>
                <a:pathLst>
                  <a:path w="56689" h="19196" extrusionOk="0">
                    <a:moveTo>
                      <a:pt x="2746" y="0"/>
                    </a:moveTo>
                    <a:cubicBezTo>
                      <a:pt x="1231" y="0"/>
                      <a:pt x="1" y="1230"/>
                      <a:pt x="1" y="2746"/>
                    </a:cubicBezTo>
                    <a:lnTo>
                      <a:pt x="1" y="16450"/>
                    </a:lnTo>
                    <a:cubicBezTo>
                      <a:pt x="1" y="17965"/>
                      <a:pt x="1231" y="19195"/>
                      <a:pt x="2746" y="19195"/>
                    </a:cubicBezTo>
                    <a:lnTo>
                      <a:pt x="53949" y="19195"/>
                    </a:lnTo>
                    <a:cubicBezTo>
                      <a:pt x="55459" y="19195"/>
                      <a:pt x="56689" y="17965"/>
                      <a:pt x="56689" y="16450"/>
                    </a:cubicBezTo>
                    <a:lnTo>
                      <a:pt x="56689" y="2746"/>
                    </a:lnTo>
                    <a:cubicBezTo>
                      <a:pt x="56689" y="1230"/>
                      <a:pt x="55459" y="0"/>
                      <a:pt x="5394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80DFFF"/>
                  </a:gs>
                  <a:gs pos="100000">
                    <a:srgbClr val="318FFA">
                      <a:alpha val="71764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43" name="Google Shape;3387;p55">
                <a:extLst>
                  <a:ext uri="{FF2B5EF4-FFF2-40B4-BE49-F238E27FC236}">
                    <a16:creationId xmlns:a16="http://schemas.microsoft.com/office/drawing/2014/main" id="{CABA43AC-21FD-B4AB-8F00-8EFD3D5DBE9F}"/>
                  </a:ext>
                </a:extLst>
              </p:cNvPr>
              <p:cNvSpPr/>
              <p:nvPr/>
            </p:nvSpPr>
            <p:spPr>
              <a:xfrm>
                <a:off x="6859503" y="1813287"/>
                <a:ext cx="789971" cy="555800"/>
              </a:xfrm>
              <a:custGeom>
                <a:avLst/>
                <a:gdLst/>
                <a:ahLst/>
                <a:cxnLst/>
                <a:rect l="l" t="t" r="r" b="b"/>
                <a:pathLst>
                  <a:path w="27278" h="19192" extrusionOk="0">
                    <a:moveTo>
                      <a:pt x="2740" y="0"/>
                    </a:moveTo>
                    <a:cubicBezTo>
                      <a:pt x="1225" y="0"/>
                      <a:pt x="0" y="1230"/>
                      <a:pt x="0" y="2740"/>
                    </a:cubicBezTo>
                    <a:lnTo>
                      <a:pt x="0" y="16451"/>
                    </a:lnTo>
                    <a:cubicBezTo>
                      <a:pt x="0" y="17967"/>
                      <a:pt x="1225" y="19191"/>
                      <a:pt x="2740" y="19191"/>
                    </a:cubicBezTo>
                    <a:lnTo>
                      <a:pt x="24538" y="19191"/>
                    </a:lnTo>
                    <a:cubicBezTo>
                      <a:pt x="26048" y="19191"/>
                      <a:pt x="27278" y="17967"/>
                      <a:pt x="27278" y="16451"/>
                    </a:cubicBezTo>
                    <a:lnTo>
                      <a:pt x="27278" y="2740"/>
                    </a:lnTo>
                    <a:cubicBezTo>
                      <a:pt x="27278" y="1230"/>
                      <a:pt x="26048" y="0"/>
                      <a:pt x="24538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80DFFF"/>
                  </a:gs>
                  <a:gs pos="100000">
                    <a:srgbClr val="318FFA">
                      <a:alpha val="71764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44" name="Google Shape;3388;p55">
                <a:extLst>
                  <a:ext uri="{FF2B5EF4-FFF2-40B4-BE49-F238E27FC236}">
                    <a16:creationId xmlns:a16="http://schemas.microsoft.com/office/drawing/2014/main" id="{46F1968D-08DB-5A8A-EE9A-364A835A1CEB}"/>
                  </a:ext>
                </a:extLst>
              </p:cNvPr>
              <p:cNvSpPr/>
              <p:nvPr/>
            </p:nvSpPr>
            <p:spPr>
              <a:xfrm>
                <a:off x="7728138" y="1813287"/>
                <a:ext cx="559247" cy="258120"/>
              </a:xfrm>
              <a:custGeom>
                <a:avLst/>
                <a:gdLst/>
                <a:ahLst/>
                <a:cxnLst/>
                <a:rect l="l" t="t" r="r" b="b"/>
                <a:pathLst>
                  <a:path w="19311" h="8913" extrusionOk="0">
                    <a:moveTo>
                      <a:pt x="2746" y="0"/>
                    </a:moveTo>
                    <a:cubicBezTo>
                      <a:pt x="1230" y="0"/>
                      <a:pt x="1" y="1230"/>
                      <a:pt x="1" y="2740"/>
                    </a:cubicBezTo>
                    <a:lnTo>
                      <a:pt x="1" y="6167"/>
                    </a:lnTo>
                    <a:cubicBezTo>
                      <a:pt x="1" y="7682"/>
                      <a:pt x="1230" y="8912"/>
                      <a:pt x="2746" y="8912"/>
                    </a:cubicBezTo>
                    <a:lnTo>
                      <a:pt x="16571" y="8912"/>
                    </a:lnTo>
                    <a:cubicBezTo>
                      <a:pt x="18081" y="8912"/>
                      <a:pt x="19311" y="7682"/>
                      <a:pt x="19311" y="6167"/>
                    </a:cubicBezTo>
                    <a:lnTo>
                      <a:pt x="19311" y="2740"/>
                    </a:lnTo>
                    <a:cubicBezTo>
                      <a:pt x="19311" y="1230"/>
                      <a:pt x="18081" y="0"/>
                      <a:pt x="16571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80DFFF"/>
                  </a:gs>
                  <a:gs pos="100000">
                    <a:srgbClr val="318FFA">
                      <a:alpha val="71764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45" name="Google Shape;3389;p55">
                <a:extLst>
                  <a:ext uri="{FF2B5EF4-FFF2-40B4-BE49-F238E27FC236}">
                    <a16:creationId xmlns:a16="http://schemas.microsoft.com/office/drawing/2014/main" id="{980EC6DB-057D-D295-34D5-F179DC1F48D8}"/>
                  </a:ext>
                </a:extLst>
              </p:cNvPr>
              <p:cNvSpPr/>
              <p:nvPr/>
            </p:nvSpPr>
            <p:spPr>
              <a:xfrm>
                <a:off x="7728138" y="2131674"/>
                <a:ext cx="559247" cy="855073"/>
              </a:xfrm>
              <a:custGeom>
                <a:avLst/>
                <a:gdLst/>
                <a:ahLst/>
                <a:cxnLst/>
                <a:rect l="l" t="t" r="r" b="b"/>
                <a:pathLst>
                  <a:path w="19311" h="29526" extrusionOk="0">
                    <a:moveTo>
                      <a:pt x="2746" y="1"/>
                    </a:moveTo>
                    <a:cubicBezTo>
                      <a:pt x="1230" y="1"/>
                      <a:pt x="1" y="1231"/>
                      <a:pt x="1" y="2741"/>
                    </a:cubicBezTo>
                    <a:lnTo>
                      <a:pt x="1" y="26780"/>
                    </a:lnTo>
                    <a:cubicBezTo>
                      <a:pt x="1" y="28295"/>
                      <a:pt x="1230" y="29525"/>
                      <a:pt x="2746" y="29525"/>
                    </a:cubicBezTo>
                    <a:lnTo>
                      <a:pt x="16571" y="29525"/>
                    </a:lnTo>
                    <a:cubicBezTo>
                      <a:pt x="18081" y="29525"/>
                      <a:pt x="19311" y="28295"/>
                      <a:pt x="19311" y="26780"/>
                    </a:cubicBezTo>
                    <a:lnTo>
                      <a:pt x="19311" y="2741"/>
                    </a:lnTo>
                    <a:cubicBezTo>
                      <a:pt x="19311" y="1231"/>
                      <a:pt x="18081" y="1"/>
                      <a:pt x="16571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80DFFF"/>
                  </a:gs>
                  <a:gs pos="100000">
                    <a:srgbClr val="318FFA">
                      <a:alpha val="71764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3390;p55">
              <a:extLst>
                <a:ext uri="{FF2B5EF4-FFF2-40B4-BE49-F238E27FC236}">
                  <a16:creationId xmlns:a16="http://schemas.microsoft.com/office/drawing/2014/main" id="{152D26B5-8169-284E-861E-3A504BDCCEA1}"/>
                </a:ext>
              </a:extLst>
            </p:cNvPr>
            <p:cNvGrpSpPr/>
            <p:nvPr/>
          </p:nvGrpSpPr>
          <p:grpSpPr>
            <a:xfrm>
              <a:off x="7379767" y="1023666"/>
              <a:ext cx="795392" cy="626115"/>
              <a:chOff x="7542675" y="1392460"/>
              <a:chExt cx="879178" cy="692069"/>
            </a:xfrm>
          </p:grpSpPr>
          <p:sp>
            <p:nvSpPr>
              <p:cNvPr id="1504" name="Google Shape;3391;p55">
                <a:extLst>
                  <a:ext uri="{FF2B5EF4-FFF2-40B4-BE49-F238E27FC236}">
                    <a16:creationId xmlns:a16="http://schemas.microsoft.com/office/drawing/2014/main" id="{387D4EAC-4254-5B8C-93AB-A363524F41F9}"/>
                  </a:ext>
                </a:extLst>
              </p:cNvPr>
              <p:cNvSpPr/>
              <p:nvPr/>
            </p:nvSpPr>
            <p:spPr>
              <a:xfrm>
                <a:off x="7542675" y="1392460"/>
                <a:ext cx="879178" cy="692069"/>
              </a:xfrm>
              <a:custGeom>
                <a:avLst/>
                <a:gdLst/>
                <a:ahLst/>
                <a:cxnLst/>
                <a:rect l="l" t="t" r="r" b="b"/>
                <a:pathLst>
                  <a:path w="29245" h="23021" extrusionOk="0">
                    <a:moveTo>
                      <a:pt x="2248" y="1"/>
                    </a:moveTo>
                    <a:cubicBezTo>
                      <a:pt x="1007" y="1"/>
                      <a:pt x="0" y="1007"/>
                      <a:pt x="0" y="2248"/>
                    </a:cubicBezTo>
                    <a:lnTo>
                      <a:pt x="0" y="19573"/>
                    </a:lnTo>
                    <a:lnTo>
                      <a:pt x="0" y="22542"/>
                    </a:lnTo>
                    <a:cubicBezTo>
                      <a:pt x="0" y="22835"/>
                      <a:pt x="238" y="23021"/>
                      <a:pt x="482" y="23021"/>
                    </a:cubicBezTo>
                    <a:cubicBezTo>
                      <a:pt x="618" y="23021"/>
                      <a:pt x="757" y="22963"/>
                      <a:pt x="858" y="22833"/>
                    </a:cubicBezTo>
                    <a:lnTo>
                      <a:pt x="3364" y="19573"/>
                    </a:lnTo>
                    <a:lnTo>
                      <a:pt x="26996" y="19573"/>
                    </a:lnTo>
                    <a:cubicBezTo>
                      <a:pt x="28237" y="19573"/>
                      <a:pt x="29245" y="18567"/>
                      <a:pt x="29245" y="17326"/>
                    </a:cubicBezTo>
                    <a:lnTo>
                      <a:pt x="29245" y="2248"/>
                    </a:lnTo>
                    <a:cubicBezTo>
                      <a:pt x="29245" y="1007"/>
                      <a:pt x="28237" y="1"/>
                      <a:pt x="26996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E57C85"/>
                  </a:gs>
                  <a:gs pos="100000">
                    <a:schemeClr val="accent6"/>
                  </a:gs>
                </a:gsLst>
                <a:lin ang="5400012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1530" name="Google Shape;3392;p55">
                <a:extLst>
                  <a:ext uri="{FF2B5EF4-FFF2-40B4-BE49-F238E27FC236}">
                    <a16:creationId xmlns:a16="http://schemas.microsoft.com/office/drawing/2014/main" id="{C167CFBC-F0E4-469D-4A10-F4DB05A1CFD0}"/>
                  </a:ext>
                </a:extLst>
              </p:cNvPr>
              <p:cNvGrpSpPr/>
              <p:nvPr/>
            </p:nvGrpSpPr>
            <p:grpSpPr>
              <a:xfrm>
                <a:off x="7603656" y="1520706"/>
                <a:ext cx="657046" cy="305943"/>
                <a:chOff x="7603656" y="1520706"/>
                <a:chExt cx="657046" cy="305943"/>
              </a:xfrm>
            </p:grpSpPr>
            <p:sp>
              <p:nvSpPr>
                <p:cNvPr id="1531" name="Google Shape;3393;p55">
                  <a:extLst>
                    <a:ext uri="{FF2B5EF4-FFF2-40B4-BE49-F238E27FC236}">
                      <a16:creationId xmlns:a16="http://schemas.microsoft.com/office/drawing/2014/main" id="{6B14E371-2A2B-4074-C419-2B94B253A8FE}"/>
                    </a:ext>
                  </a:extLst>
                </p:cNvPr>
                <p:cNvSpPr/>
                <p:nvPr/>
              </p:nvSpPr>
              <p:spPr>
                <a:xfrm>
                  <a:off x="7603656" y="1520706"/>
                  <a:ext cx="296446" cy="38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61" h="1295" extrusionOk="0">
                      <a:moveTo>
                        <a:pt x="647" y="1"/>
                      </a:moveTo>
                      <a:cubicBezTo>
                        <a:pt x="286" y="1"/>
                        <a:pt x="0" y="288"/>
                        <a:pt x="0" y="648"/>
                      </a:cubicBezTo>
                      <a:cubicBezTo>
                        <a:pt x="0" y="1002"/>
                        <a:pt x="286" y="1294"/>
                        <a:pt x="647" y="1294"/>
                      </a:cubicBezTo>
                      <a:lnTo>
                        <a:pt x="9215" y="1294"/>
                      </a:lnTo>
                      <a:cubicBezTo>
                        <a:pt x="9570" y="1294"/>
                        <a:pt x="9861" y="1002"/>
                        <a:pt x="9861" y="648"/>
                      </a:cubicBezTo>
                      <a:cubicBezTo>
                        <a:pt x="9861" y="288"/>
                        <a:pt x="9570" y="1"/>
                        <a:pt x="9215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532" name="Google Shape;3394;p55">
                  <a:extLst>
                    <a:ext uri="{FF2B5EF4-FFF2-40B4-BE49-F238E27FC236}">
                      <a16:creationId xmlns:a16="http://schemas.microsoft.com/office/drawing/2014/main" id="{32A90454-35E8-2E1F-0169-0344165B708A}"/>
                    </a:ext>
                  </a:extLst>
                </p:cNvPr>
                <p:cNvSpPr/>
                <p:nvPr/>
              </p:nvSpPr>
              <p:spPr>
                <a:xfrm>
                  <a:off x="7603656" y="1611163"/>
                  <a:ext cx="657046" cy="38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56" h="1295" extrusionOk="0">
                      <a:moveTo>
                        <a:pt x="647" y="1"/>
                      </a:moveTo>
                      <a:cubicBezTo>
                        <a:pt x="286" y="1"/>
                        <a:pt x="0" y="286"/>
                        <a:pt x="0" y="648"/>
                      </a:cubicBezTo>
                      <a:cubicBezTo>
                        <a:pt x="0" y="1002"/>
                        <a:pt x="286" y="1294"/>
                        <a:pt x="647" y="1294"/>
                      </a:cubicBezTo>
                      <a:lnTo>
                        <a:pt x="21209" y="1294"/>
                      </a:lnTo>
                      <a:cubicBezTo>
                        <a:pt x="21570" y="1294"/>
                        <a:pt x="21855" y="1002"/>
                        <a:pt x="21855" y="648"/>
                      </a:cubicBezTo>
                      <a:cubicBezTo>
                        <a:pt x="21855" y="286"/>
                        <a:pt x="21570" y="1"/>
                        <a:pt x="2120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533" name="Google Shape;3395;p55">
                  <a:extLst>
                    <a:ext uri="{FF2B5EF4-FFF2-40B4-BE49-F238E27FC236}">
                      <a16:creationId xmlns:a16="http://schemas.microsoft.com/office/drawing/2014/main" id="{9AF91756-A559-02BC-E997-933FEE09FE24}"/>
                    </a:ext>
                  </a:extLst>
                </p:cNvPr>
                <p:cNvSpPr/>
                <p:nvPr/>
              </p:nvSpPr>
              <p:spPr>
                <a:xfrm>
                  <a:off x="7603656" y="1699576"/>
                  <a:ext cx="657046" cy="388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56" h="1293" extrusionOk="0">
                      <a:moveTo>
                        <a:pt x="647" y="0"/>
                      </a:moveTo>
                      <a:cubicBezTo>
                        <a:pt x="286" y="0"/>
                        <a:pt x="0" y="291"/>
                        <a:pt x="0" y="646"/>
                      </a:cubicBezTo>
                      <a:cubicBezTo>
                        <a:pt x="0" y="1007"/>
                        <a:pt x="286" y="1292"/>
                        <a:pt x="647" y="1292"/>
                      </a:cubicBezTo>
                      <a:lnTo>
                        <a:pt x="21209" y="1292"/>
                      </a:lnTo>
                      <a:cubicBezTo>
                        <a:pt x="21570" y="1292"/>
                        <a:pt x="21855" y="1007"/>
                        <a:pt x="21855" y="646"/>
                      </a:cubicBezTo>
                      <a:cubicBezTo>
                        <a:pt x="21855" y="291"/>
                        <a:pt x="21570" y="0"/>
                        <a:pt x="21209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534" name="Google Shape;3396;p55">
                  <a:extLst>
                    <a:ext uri="{FF2B5EF4-FFF2-40B4-BE49-F238E27FC236}">
                      <a16:creationId xmlns:a16="http://schemas.microsoft.com/office/drawing/2014/main" id="{8DA4BBA0-4C8B-B5E9-2BC5-2312F7E9EDF2}"/>
                    </a:ext>
                  </a:extLst>
                </p:cNvPr>
                <p:cNvSpPr/>
                <p:nvPr/>
              </p:nvSpPr>
              <p:spPr>
                <a:xfrm>
                  <a:off x="7603656" y="1787748"/>
                  <a:ext cx="549212" cy="389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69" h="1294" extrusionOk="0">
                      <a:moveTo>
                        <a:pt x="647" y="1"/>
                      </a:moveTo>
                      <a:cubicBezTo>
                        <a:pt x="286" y="1"/>
                        <a:pt x="0" y="293"/>
                        <a:pt x="0" y="647"/>
                      </a:cubicBezTo>
                      <a:cubicBezTo>
                        <a:pt x="0" y="1007"/>
                        <a:pt x="286" y="1294"/>
                        <a:pt x="647" y="1294"/>
                      </a:cubicBezTo>
                      <a:lnTo>
                        <a:pt x="17623" y="1294"/>
                      </a:lnTo>
                      <a:cubicBezTo>
                        <a:pt x="17978" y="1294"/>
                        <a:pt x="18269" y="1007"/>
                        <a:pt x="18269" y="647"/>
                      </a:cubicBezTo>
                      <a:cubicBezTo>
                        <a:pt x="18269" y="293"/>
                        <a:pt x="17978" y="1"/>
                        <a:pt x="1762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13" name="Google Shape;3397;p55">
              <a:extLst>
                <a:ext uri="{FF2B5EF4-FFF2-40B4-BE49-F238E27FC236}">
                  <a16:creationId xmlns:a16="http://schemas.microsoft.com/office/drawing/2014/main" id="{3A039246-266A-75FA-0F72-FAD3E0BCDC52}"/>
                </a:ext>
              </a:extLst>
            </p:cNvPr>
            <p:cNvGrpSpPr/>
            <p:nvPr/>
          </p:nvGrpSpPr>
          <p:grpSpPr>
            <a:xfrm>
              <a:off x="4940950" y="2809425"/>
              <a:ext cx="1355700" cy="262500"/>
              <a:chOff x="1884725" y="2724775"/>
              <a:chExt cx="1355700" cy="262500"/>
            </a:xfrm>
          </p:grpSpPr>
          <p:sp>
            <p:nvSpPr>
              <p:cNvPr id="28" name="Google Shape;3398;p55">
                <a:extLst>
                  <a:ext uri="{FF2B5EF4-FFF2-40B4-BE49-F238E27FC236}">
                    <a16:creationId xmlns:a16="http://schemas.microsoft.com/office/drawing/2014/main" id="{C6D212E0-6E3A-543A-5F70-9F41E74B435D}"/>
                  </a:ext>
                </a:extLst>
              </p:cNvPr>
              <p:cNvSpPr/>
              <p:nvPr/>
            </p:nvSpPr>
            <p:spPr>
              <a:xfrm>
                <a:off x="1884725" y="2724775"/>
                <a:ext cx="1355700" cy="262500"/>
              </a:xfrm>
              <a:prstGeom prst="roundRect">
                <a:avLst>
                  <a:gd name="adj" fmla="val 23686"/>
                </a:avLst>
              </a:prstGeom>
              <a:gradFill>
                <a:gsLst>
                  <a:gs pos="0">
                    <a:schemeClr val="lt1"/>
                  </a:gs>
                  <a:gs pos="100000">
                    <a:schemeClr val="dk2"/>
                  </a:gs>
                </a:gsLst>
                <a:lin ang="2698631" scaled="0"/>
              </a:gra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3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3399;p55">
                <a:extLst>
                  <a:ext uri="{FF2B5EF4-FFF2-40B4-BE49-F238E27FC236}">
                    <a16:creationId xmlns:a16="http://schemas.microsoft.com/office/drawing/2014/main" id="{EA8A442E-4244-604B-C236-85B8D3E12284}"/>
                  </a:ext>
                </a:extLst>
              </p:cNvPr>
              <p:cNvSpPr/>
              <p:nvPr/>
            </p:nvSpPr>
            <p:spPr>
              <a:xfrm>
                <a:off x="2176700" y="2836550"/>
                <a:ext cx="964615" cy="38924"/>
              </a:xfrm>
              <a:custGeom>
                <a:avLst/>
                <a:gdLst/>
                <a:ahLst/>
                <a:cxnLst/>
                <a:rect l="l" t="t" r="r" b="b"/>
                <a:pathLst>
                  <a:path w="21856" h="1295" extrusionOk="0">
                    <a:moveTo>
                      <a:pt x="647" y="1"/>
                    </a:moveTo>
                    <a:cubicBezTo>
                      <a:pt x="286" y="1"/>
                      <a:pt x="0" y="286"/>
                      <a:pt x="0" y="648"/>
                    </a:cubicBezTo>
                    <a:cubicBezTo>
                      <a:pt x="0" y="1002"/>
                      <a:pt x="286" y="1294"/>
                      <a:pt x="647" y="1294"/>
                    </a:cubicBezTo>
                    <a:lnTo>
                      <a:pt x="21209" y="1294"/>
                    </a:lnTo>
                    <a:cubicBezTo>
                      <a:pt x="21570" y="1294"/>
                      <a:pt x="21855" y="1002"/>
                      <a:pt x="21855" y="648"/>
                    </a:cubicBezTo>
                    <a:cubicBezTo>
                      <a:pt x="21855" y="286"/>
                      <a:pt x="21570" y="1"/>
                      <a:pt x="21209" y="1"/>
                    </a:cubicBezTo>
                    <a:close/>
                  </a:path>
                </a:pathLst>
              </a:custGeom>
              <a:solidFill>
                <a:srgbClr val="292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0" name="Google Shape;3400;p55">
                <a:extLst>
                  <a:ext uri="{FF2B5EF4-FFF2-40B4-BE49-F238E27FC236}">
                    <a16:creationId xmlns:a16="http://schemas.microsoft.com/office/drawing/2014/main" id="{ACD3357B-2C56-D351-3A10-10EBE1F73AE3}"/>
                  </a:ext>
                </a:extLst>
              </p:cNvPr>
              <p:cNvSpPr/>
              <p:nvPr/>
            </p:nvSpPr>
            <p:spPr>
              <a:xfrm>
                <a:off x="2176700" y="2831500"/>
                <a:ext cx="463839" cy="49025"/>
              </a:xfrm>
              <a:custGeom>
                <a:avLst/>
                <a:gdLst/>
                <a:ahLst/>
                <a:cxnLst/>
                <a:rect l="l" t="t" r="r" b="b"/>
                <a:pathLst>
                  <a:path w="21856" h="1295" extrusionOk="0">
                    <a:moveTo>
                      <a:pt x="647" y="1"/>
                    </a:moveTo>
                    <a:cubicBezTo>
                      <a:pt x="286" y="1"/>
                      <a:pt x="0" y="286"/>
                      <a:pt x="0" y="648"/>
                    </a:cubicBezTo>
                    <a:cubicBezTo>
                      <a:pt x="0" y="1002"/>
                      <a:pt x="286" y="1294"/>
                      <a:pt x="647" y="1294"/>
                    </a:cubicBezTo>
                    <a:lnTo>
                      <a:pt x="21209" y="1294"/>
                    </a:lnTo>
                    <a:cubicBezTo>
                      <a:pt x="21570" y="1294"/>
                      <a:pt x="21855" y="1002"/>
                      <a:pt x="21855" y="648"/>
                    </a:cubicBezTo>
                    <a:cubicBezTo>
                      <a:pt x="21855" y="286"/>
                      <a:pt x="21570" y="1"/>
                      <a:pt x="21209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E9A984"/>
                  </a:gs>
                  <a:gs pos="100000">
                    <a:srgbClr val="E57C85"/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1" name="Google Shape;3401;p55">
                <a:extLst>
                  <a:ext uri="{FF2B5EF4-FFF2-40B4-BE49-F238E27FC236}">
                    <a16:creationId xmlns:a16="http://schemas.microsoft.com/office/drawing/2014/main" id="{1E9B3F7C-D6B7-C1E2-6155-FF1B2525E3D0}"/>
                  </a:ext>
                </a:extLst>
              </p:cNvPr>
              <p:cNvSpPr/>
              <p:nvPr/>
            </p:nvSpPr>
            <p:spPr>
              <a:xfrm>
                <a:off x="1983825" y="2792040"/>
                <a:ext cx="133214" cy="127937"/>
              </a:xfrm>
              <a:custGeom>
                <a:avLst/>
                <a:gdLst/>
                <a:ahLst/>
                <a:cxnLst/>
                <a:rect l="l" t="t" r="r" b="b"/>
                <a:pathLst>
                  <a:path w="9517" h="9140" extrusionOk="0">
                    <a:moveTo>
                      <a:pt x="2167" y="1"/>
                    </a:moveTo>
                    <a:lnTo>
                      <a:pt x="2167" y="4844"/>
                    </a:lnTo>
                    <a:lnTo>
                      <a:pt x="0" y="4844"/>
                    </a:lnTo>
                    <a:lnTo>
                      <a:pt x="2167" y="6803"/>
                    </a:lnTo>
                    <a:lnTo>
                      <a:pt x="4761" y="9139"/>
                    </a:lnTo>
                    <a:lnTo>
                      <a:pt x="9517" y="4844"/>
                    </a:lnTo>
                    <a:lnTo>
                      <a:pt x="7348" y="4844"/>
                    </a:lnTo>
                    <a:lnTo>
                      <a:pt x="7348" y="1"/>
                    </a:lnTo>
                    <a:close/>
                  </a:path>
                </a:pathLst>
              </a:custGeom>
              <a:gradFill>
                <a:gsLst>
                  <a:gs pos="0">
                    <a:srgbClr val="E9A984"/>
                  </a:gs>
                  <a:gs pos="100000">
                    <a:srgbClr val="E57C85"/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3402;p55">
              <a:extLst>
                <a:ext uri="{FF2B5EF4-FFF2-40B4-BE49-F238E27FC236}">
                  <a16:creationId xmlns:a16="http://schemas.microsoft.com/office/drawing/2014/main" id="{74FB3B17-B773-E476-3960-62D19781816B}"/>
                </a:ext>
              </a:extLst>
            </p:cNvPr>
            <p:cNvGrpSpPr/>
            <p:nvPr/>
          </p:nvGrpSpPr>
          <p:grpSpPr>
            <a:xfrm>
              <a:off x="7343900" y="2825875"/>
              <a:ext cx="381600" cy="356700"/>
              <a:chOff x="1062200" y="3366813"/>
              <a:chExt cx="381600" cy="356700"/>
            </a:xfrm>
          </p:grpSpPr>
          <p:sp>
            <p:nvSpPr>
              <p:cNvPr id="24" name="Google Shape;3403;p55">
                <a:extLst>
                  <a:ext uri="{FF2B5EF4-FFF2-40B4-BE49-F238E27FC236}">
                    <a16:creationId xmlns:a16="http://schemas.microsoft.com/office/drawing/2014/main" id="{48FB02E2-A17E-DE55-AAD4-D9BBF3817A75}"/>
                  </a:ext>
                </a:extLst>
              </p:cNvPr>
              <p:cNvSpPr/>
              <p:nvPr/>
            </p:nvSpPr>
            <p:spPr>
              <a:xfrm>
                <a:off x="1062200" y="3366813"/>
                <a:ext cx="381600" cy="356700"/>
              </a:xfrm>
              <a:prstGeom prst="roundRect">
                <a:avLst>
                  <a:gd name="adj" fmla="val 18293"/>
                </a:avLst>
              </a:prstGeom>
              <a:gradFill>
                <a:gsLst>
                  <a:gs pos="0">
                    <a:srgbClr val="E9A984"/>
                  </a:gs>
                  <a:gs pos="100000">
                    <a:srgbClr val="E57C85"/>
                  </a:gs>
                </a:gsLst>
                <a:lin ang="2698631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25" name="Google Shape;3404;p55">
                <a:extLst>
                  <a:ext uri="{FF2B5EF4-FFF2-40B4-BE49-F238E27FC236}">
                    <a16:creationId xmlns:a16="http://schemas.microsoft.com/office/drawing/2014/main" id="{283DE57B-180A-7EF4-0070-9FA3B07C9EEB}"/>
                  </a:ext>
                </a:extLst>
              </p:cNvPr>
              <p:cNvGrpSpPr/>
              <p:nvPr/>
            </p:nvGrpSpPr>
            <p:grpSpPr>
              <a:xfrm>
                <a:off x="1138484" y="3433275"/>
                <a:ext cx="229200" cy="229200"/>
                <a:chOff x="955447" y="3891500"/>
                <a:chExt cx="229200" cy="229200"/>
              </a:xfrm>
            </p:grpSpPr>
            <p:sp>
              <p:nvSpPr>
                <p:cNvPr id="26" name="Google Shape;3405;p55">
                  <a:extLst>
                    <a:ext uri="{FF2B5EF4-FFF2-40B4-BE49-F238E27FC236}">
                      <a16:creationId xmlns:a16="http://schemas.microsoft.com/office/drawing/2014/main" id="{BA317E87-499E-F910-63F9-B53E4D307EEB}"/>
                    </a:ext>
                  </a:extLst>
                </p:cNvPr>
                <p:cNvSpPr/>
                <p:nvPr/>
              </p:nvSpPr>
              <p:spPr>
                <a:xfrm>
                  <a:off x="955447" y="3985700"/>
                  <a:ext cx="229200" cy="40800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0">
                      <a:schemeClr val="lt1"/>
                    </a:gs>
                    <a:gs pos="100000">
                      <a:schemeClr val="dk2"/>
                    </a:gs>
                  </a:gsLst>
                  <a:lin ang="2698631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" name="Google Shape;3406;p55">
                  <a:extLst>
                    <a:ext uri="{FF2B5EF4-FFF2-40B4-BE49-F238E27FC236}">
                      <a16:creationId xmlns:a16="http://schemas.microsoft.com/office/drawing/2014/main" id="{3C3221F9-4295-24BE-210F-3E7D85025B0E}"/>
                    </a:ext>
                  </a:extLst>
                </p:cNvPr>
                <p:cNvSpPr/>
                <p:nvPr/>
              </p:nvSpPr>
              <p:spPr>
                <a:xfrm rot="5400000">
                  <a:off x="955447" y="3985700"/>
                  <a:ext cx="229200" cy="40800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0">
                      <a:schemeClr val="lt1"/>
                    </a:gs>
                    <a:gs pos="100000">
                      <a:schemeClr val="dk2"/>
                    </a:gs>
                  </a:gsLst>
                  <a:lin ang="2698631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15" name="Google Shape;3407;p55">
              <a:extLst>
                <a:ext uri="{FF2B5EF4-FFF2-40B4-BE49-F238E27FC236}">
                  <a16:creationId xmlns:a16="http://schemas.microsoft.com/office/drawing/2014/main" id="{AFA26AE5-239E-F34B-6835-F2692FFB9E72}"/>
                </a:ext>
              </a:extLst>
            </p:cNvPr>
            <p:cNvGrpSpPr/>
            <p:nvPr/>
          </p:nvGrpSpPr>
          <p:grpSpPr>
            <a:xfrm>
              <a:off x="6106102" y="1883169"/>
              <a:ext cx="767672" cy="251306"/>
              <a:chOff x="6394925" y="2541508"/>
              <a:chExt cx="736800" cy="241200"/>
            </a:xfrm>
          </p:grpSpPr>
          <p:sp>
            <p:nvSpPr>
              <p:cNvPr id="20" name="Google Shape;3408;p55">
                <a:extLst>
                  <a:ext uri="{FF2B5EF4-FFF2-40B4-BE49-F238E27FC236}">
                    <a16:creationId xmlns:a16="http://schemas.microsoft.com/office/drawing/2014/main" id="{9E8BEFA8-CD8D-966F-E186-60FE806A7032}"/>
                  </a:ext>
                </a:extLst>
              </p:cNvPr>
              <p:cNvSpPr/>
              <p:nvPr/>
            </p:nvSpPr>
            <p:spPr>
              <a:xfrm rot="-5400000">
                <a:off x="6642725" y="2293708"/>
                <a:ext cx="241200" cy="736800"/>
              </a:xfrm>
              <a:prstGeom prst="roundRect">
                <a:avLst>
                  <a:gd name="adj" fmla="val 7267"/>
                </a:avLst>
              </a:prstGeom>
              <a:gradFill>
                <a:gsLst>
                  <a:gs pos="0">
                    <a:srgbClr val="FFFFFF"/>
                  </a:gs>
                  <a:gs pos="100000">
                    <a:srgbClr val="C5C7F4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3409;p55">
                <a:extLst>
                  <a:ext uri="{FF2B5EF4-FFF2-40B4-BE49-F238E27FC236}">
                    <a16:creationId xmlns:a16="http://schemas.microsoft.com/office/drawing/2014/main" id="{EE240A85-71B4-DD5B-CDC5-AB855EC1872D}"/>
                  </a:ext>
                </a:extLst>
              </p:cNvPr>
              <p:cNvSpPr/>
              <p:nvPr/>
            </p:nvSpPr>
            <p:spPr>
              <a:xfrm rot="-5400000">
                <a:off x="6465199" y="2584700"/>
                <a:ext cx="152700" cy="154800"/>
              </a:xfrm>
              <a:prstGeom prst="roundRect">
                <a:avLst>
                  <a:gd name="adj" fmla="val 7267"/>
                </a:avLst>
              </a:prstGeom>
              <a:gradFill>
                <a:gsLst>
                  <a:gs pos="0">
                    <a:schemeClr val="lt2"/>
                  </a:gs>
                  <a:gs pos="100000">
                    <a:srgbClr val="E57C85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" name="Google Shape;3410;p55">
                <a:extLst>
                  <a:ext uri="{FF2B5EF4-FFF2-40B4-BE49-F238E27FC236}">
                    <a16:creationId xmlns:a16="http://schemas.microsoft.com/office/drawing/2014/main" id="{A991633A-C4F4-BA8F-4A29-65532794F41C}"/>
                  </a:ext>
                </a:extLst>
              </p:cNvPr>
              <p:cNvSpPr/>
              <p:nvPr/>
            </p:nvSpPr>
            <p:spPr>
              <a:xfrm rot="-5400000">
                <a:off x="6686966" y="2584700"/>
                <a:ext cx="152700" cy="154800"/>
              </a:xfrm>
              <a:prstGeom prst="roundRect">
                <a:avLst>
                  <a:gd name="adj" fmla="val 7267"/>
                </a:avLst>
              </a:prstGeom>
              <a:gradFill>
                <a:gsLst>
                  <a:gs pos="0">
                    <a:srgbClr val="E57C85"/>
                  </a:gs>
                  <a:gs pos="100000">
                    <a:schemeClr val="accent6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3411;p55">
                <a:extLst>
                  <a:ext uri="{FF2B5EF4-FFF2-40B4-BE49-F238E27FC236}">
                    <a16:creationId xmlns:a16="http://schemas.microsoft.com/office/drawing/2014/main" id="{0650DF56-8FE2-115E-BC4C-D6B19CF3510E}"/>
                  </a:ext>
                </a:extLst>
              </p:cNvPr>
              <p:cNvSpPr/>
              <p:nvPr/>
            </p:nvSpPr>
            <p:spPr>
              <a:xfrm rot="-5400000">
                <a:off x="6908732" y="2584700"/>
                <a:ext cx="152700" cy="154800"/>
              </a:xfrm>
              <a:prstGeom prst="roundRect">
                <a:avLst>
                  <a:gd name="adj" fmla="val 7267"/>
                </a:avLst>
              </a:prstGeom>
              <a:gradFill>
                <a:gsLst>
                  <a:gs pos="0">
                    <a:srgbClr val="80DFFF"/>
                  </a:gs>
                  <a:gs pos="100000">
                    <a:srgbClr val="318FFA">
                      <a:alpha val="71764"/>
                    </a:srgbClr>
                  </a:gs>
                </a:gsLst>
                <a:lin ang="2698631" scaled="0"/>
              </a:gra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6" name="Google Shape;3412;p55">
              <a:extLst>
                <a:ext uri="{FF2B5EF4-FFF2-40B4-BE49-F238E27FC236}">
                  <a16:creationId xmlns:a16="http://schemas.microsoft.com/office/drawing/2014/main" id="{37493A78-C225-E2B9-9812-CADBE096AD80}"/>
                </a:ext>
              </a:extLst>
            </p:cNvPr>
            <p:cNvGrpSpPr/>
            <p:nvPr/>
          </p:nvGrpSpPr>
          <p:grpSpPr>
            <a:xfrm>
              <a:off x="5636550" y="1023675"/>
              <a:ext cx="1558800" cy="263700"/>
              <a:chOff x="2282900" y="800475"/>
              <a:chExt cx="1558800" cy="263700"/>
            </a:xfrm>
          </p:grpSpPr>
          <p:sp>
            <p:nvSpPr>
              <p:cNvPr id="17" name="Google Shape;3413;p55">
                <a:extLst>
                  <a:ext uri="{FF2B5EF4-FFF2-40B4-BE49-F238E27FC236}">
                    <a16:creationId xmlns:a16="http://schemas.microsoft.com/office/drawing/2014/main" id="{968222F9-7CBA-54EE-E5BA-0BBFAA4CED77}"/>
                  </a:ext>
                </a:extLst>
              </p:cNvPr>
              <p:cNvSpPr/>
              <p:nvPr/>
            </p:nvSpPr>
            <p:spPr>
              <a:xfrm>
                <a:off x="2282900" y="800475"/>
                <a:ext cx="1558800" cy="263700"/>
              </a:xfrm>
              <a:prstGeom prst="roundRect">
                <a:avLst>
                  <a:gd name="adj" fmla="val 28586"/>
                </a:avLst>
              </a:prstGeom>
              <a:gradFill>
                <a:gsLst>
                  <a:gs pos="0">
                    <a:schemeClr val="lt1"/>
                  </a:gs>
                  <a:gs pos="100000">
                    <a:schemeClr val="dk2"/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" name="Google Shape;3414;p55">
                <a:extLst>
                  <a:ext uri="{FF2B5EF4-FFF2-40B4-BE49-F238E27FC236}">
                    <a16:creationId xmlns:a16="http://schemas.microsoft.com/office/drawing/2014/main" id="{093B70FF-2002-62BC-41CB-7A9A96443635}"/>
                  </a:ext>
                </a:extLst>
              </p:cNvPr>
              <p:cNvSpPr/>
              <p:nvPr/>
            </p:nvSpPr>
            <p:spPr>
              <a:xfrm>
                <a:off x="2375150" y="844350"/>
                <a:ext cx="177653" cy="175796"/>
              </a:xfrm>
              <a:custGeom>
                <a:avLst/>
                <a:gdLst/>
                <a:ahLst/>
                <a:cxnLst/>
                <a:rect l="l" t="t" r="r" b="b"/>
                <a:pathLst>
                  <a:path w="8321" h="8234" extrusionOk="0">
                    <a:moveTo>
                      <a:pt x="3359" y="1750"/>
                    </a:moveTo>
                    <a:cubicBezTo>
                      <a:pt x="3774" y="1750"/>
                      <a:pt x="4188" y="1908"/>
                      <a:pt x="4501" y="2220"/>
                    </a:cubicBezTo>
                    <a:cubicBezTo>
                      <a:pt x="4808" y="2527"/>
                      <a:pt x="4976" y="2931"/>
                      <a:pt x="4976" y="3360"/>
                    </a:cubicBezTo>
                    <a:cubicBezTo>
                      <a:pt x="4976" y="3795"/>
                      <a:pt x="4808" y="4199"/>
                      <a:pt x="4501" y="4500"/>
                    </a:cubicBezTo>
                    <a:cubicBezTo>
                      <a:pt x="4188" y="4815"/>
                      <a:pt x="3775" y="4973"/>
                      <a:pt x="3362" y="4973"/>
                    </a:cubicBezTo>
                    <a:cubicBezTo>
                      <a:pt x="2948" y="4973"/>
                      <a:pt x="2534" y="4815"/>
                      <a:pt x="2219" y="4500"/>
                    </a:cubicBezTo>
                    <a:cubicBezTo>
                      <a:pt x="1917" y="4199"/>
                      <a:pt x="1749" y="3795"/>
                      <a:pt x="1749" y="3360"/>
                    </a:cubicBezTo>
                    <a:cubicBezTo>
                      <a:pt x="1749" y="2931"/>
                      <a:pt x="1917" y="2527"/>
                      <a:pt x="2219" y="2220"/>
                    </a:cubicBezTo>
                    <a:cubicBezTo>
                      <a:pt x="2537" y="1908"/>
                      <a:pt x="2946" y="1750"/>
                      <a:pt x="3359" y="1750"/>
                    </a:cubicBezTo>
                    <a:close/>
                    <a:moveTo>
                      <a:pt x="3362" y="1"/>
                    </a:moveTo>
                    <a:cubicBezTo>
                      <a:pt x="2501" y="1"/>
                      <a:pt x="1639" y="328"/>
                      <a:pt x="982" y="983"/>
                    </a:cubicBezTo>
                    <a:cubicBezTo>
                      <a:pt x="347" y="1621"/>
                      <a:pt x="0" y="2466"/>
                      <a:pt x="0" y="3360"/>
                    </a:cubicBezTo>
                    <a:cubicBezTo>
                      <a:pt x="0" y="4260"/>
                      <a:pt x="347" y="5104"/>
                      <a:pt x="982" y="5739"/>
                    </a:cubicBezTo>
                    <a:cubicBezTo>
                      <a:pt x="1641" y="6398"/>
                      <a:pt x="2500" y="6726"/>
                      <a:pt x="3359" y="6726"/>
                    </a:cubicBezTo>
                    <a:cubicBezTo>
                      <a:pt x="3937" y="6726"/>
                      <a:pt x="4510" y="6561"/>
                      <a:pt x="5027" y="6265"/>
                    </a:cubicBezTo>
                    <a:lnTo>
                      <a:pt x="6741" y="7979"/>
                    </a:lnTo>
                    <a:cubicBezTo>
                      <a:pt x="6914" y="8152"/>
                      <a:pt x="7139" y="8234"/>
                      <a:pt x="7359" y="8234"/>
                    </a:cubicBezTo>
                    <a:cubicBezTo>
                      <a:pt x="7584" y="8234"/>
                      <a:pt x="7808" y="8152"/>
                      <a:pt x="7978" y="7979"/>
                    </a:cubicBezTo>
                    <a:cubicBezTo>
                      <a:pt x="8320" y="7635"/>
                      <a:pt x="8320" y="7083"/>
                      <a:pt x="7978" y="6740"/>
                    </a:cubicBezTo>
                    <a:lnTo>
                      <a:pt x="6264" y="5033"/>
                    </a:lnTo>
                    <a:cubicBezTo>
                      <a:pt x="6556" y="4526"/>
                      <a:pt x="6725" y="3959"/>
                      <a:pt x="6725" y="3360"/>
                    </a:cubicBezTo>
                    <a:cubicBezTo>
                      <a:pt x="6725" y="2466"/>
                      <a:pt x="6377" y="1621"/>
                      <a:pt x="5738" y="983"/>
                    </a:cubicBezTo>
                    <a:cubicBezTo>
                      <a:pt x="5083" y="328"/>
                      <a:pt x="4223" y="1"/>
                      <a:pt x="3362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E57C85"/>
                  </a:gs>
                  <a:gs pos="100000">
                    <a:schemeClr val="accent6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3415;p55">
                <a:extLst>
                  <a:ext uri="{FF2B5EF4-FFF2-40B4-BE49-F238E27FC236}">
                    <a16:creationId xmlns:a16="http://schemas.microsoft.com/office/drawing/2014/main" id="{B4DD11CA-DD7B-A5C2-6566-5ED68F3D8632}"/>
                  </a:ext>
                </a:extLst>
              </p:cNvPr>
              <p:cNvSpPr/>
              <p:nvPr/>
            </p:nvSpPr>
            <p:spPr>
              <a:xfrm>
                <a:off x="2629264" y="865783"/>
                <a:ext cx="1145400" cy="132900"/>
              </a:xfrm>
              <a:prstGeom prst="roundRect">
                <a:avLst>
                  <a:gd name="adj" fmla="val 50000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1548" name="Subtítulo 6">
            <a:extLst>
              <a:ext uri="{FF2B5EF4-FFF2-40B4-BE49-F238E27FC236}">
                <a16:creationId xmlns:a16="http://schemas.microsoft.com/office/drawing/2014/main" id="{54412D98-9D79-115F-5FC3-68D7300DE650}"/>
              </a:ext>
            </a:extLst>
          </p:cNvPr>
          <p:cNvSpPr txBox="1">
            <a:spLocks/>
          </p:cNvSpPr>
          <p:nvPr/>
        </p:nvSpPr>
        <p:spPr>
          <a:xfrm>
            <a:off x="1217218" y="3707800"/>
            <a:ext cx="6782530" cy="618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None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indent="0"/>
            <a:r>
              <a:rPr lang="es-ES" dirty="0"/>
              <a:t>*También están disponibles los pasos a pasos del resto de prácticas. </a:t>
            </a:r>
          </a:p>
        </p:txBody>
      </p:sp>
      <p:sp>
        <p:nvSpPr>
          <p:cNvPr id="1549" name="Google Shape;1525;p50">
            <a:extLst>
              <a:ext uri="{FF2B5EF4-FFF2-40B4-BE49-F238E27FC236}">
                <a16:creationId xmlns:a16="http://schemas.microsoft.com/office/drawing/2014/main" id="{6FE96EE4-33D2-211E-E6F6-618E075F73B0}"/>
              </a:ext>
            </a:extLst>
          </p:cNvPr>
          <p:cNvSpPr/>
          <p:nvPr/>
        </p:nvSpPr>
        <p:spPr>
          <a:xfrm>
            <a:off x="1542139" y="3840826"/>
            <a:ext cx="76322" cy="151849"/>
          </a:xfrm>
          <a:custGeom>
            <a:avLst/>
            <a:gdLst/>
            <a:ahLst/>
            <a:cxnLst/>
            <a:rect l="l" t="t" r="r" b="b"/>
            <a:pathLst>
              <a:path w="5478" h="10895" extrusionOk="0">
                <a:moveTo>
                  <a:pt x="74" y="0"/>
                </a:moveTo>
                <a:lnTo>
                  <a:pt x="5478" y="5404"/>
                </a:lnTo>
                <a:lnTo>
                  <a:pt x="0" y="10895"/>
                </a:ln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ow to Code Workshop by Slidesgo">
  <a:themeElements>
    <a:clrScheme name="Simple Light">
      <a:dk1>
        <a:srgbClr val="1E1E2C"/>
      </a:dk1>
      <a:lt1>
        <a:srgbClr val="FFFFFF"/>
      </a:lt1>
      <a:dk2>
        <a:srgbClr val="E2E2E2"/>
      </a:dk2>
      <a:lt2>
        <a:srgbClr val="FFEA7D"/>
      </a:lt2>
      <a:accent1>
        <a:srgbClr val="E5A083"/>
      </a:accent1>
      <a:accent2>
        <a:srgbClr val="E07A88"/>
      </a:accent2>
      <a:accent3>
        <a:srgbClr val="24BFEB"/>
      </a:accent3>
      <a:accent4>
        <a:srgbClr val="0887F2"/>
      </a:accent4>
      <a:accent5>
        <a:srgbClr val="2B218D"/>
      </a:accent5>
      <a:accent6>
        <a:srgbClr val="7E3BBE"/>
      </a:accent6>
      <a:hlink>
        <a:srgbClr val="E2E2E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1287</TotalTime>
  <Words>556</Words>
  <Application>Microsoft Office PowerPoint</Application>
  <PresentationFormat>Presentación en pantalla (16:9)</PresentationFormat>
  <Paragraphs>75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Fira Code Light</vt:lpstr>
      <vt:lpstr>Roboto Condensed Light</vt:lpstr>
      <vt:lpstr>Oswald</vt:lpstr>
      <vt:lpstr>Fira Code</vt:lpstr>
      <vt:lpstr>Arial</vt:lpstr>
      <vt:lpstr>How to Code Workshop by Slidesgo</vt:lpstr>
      <vt:lpstr>PRÁCTICA 4 </vt:lpstr>
      <vt:lpstr>/ESTRUCTURAS CONDICIONALES</vt:lpstr>
      <vt:lpstr>/CONDICIONES (IF,ELSE IF)</vt:lpstr>
      <vt:lpstr>/CONDICIONES (IF,ELSE IF)</vt:lpstr>
      <vt:lpstr>/CONDICIONES (IF,ELSE IF)</vt:lpstr>
      <vt:lpstr>/CONDICIONES (IF,ELSE IF)</vt:lpstr>
      <vt:lpstr>/AHORA A PRACTICAR 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/HOW TO CODE WORKSHOP </dc:title>
  <cp:lastModifiedBy>LUCIA GAVILAN PEDROSA</cp:lastModifiedBy>
  <cp:revision>1</cp:revision>
  <dcterms:modified xsi:type="dcterms:W3CDTF">2024-01-03T17:34:54Z</dcterms:modified>
</cp:coreProperties>
</file>