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30"/>
  </p:notesMasterIdLst>
  <p:sldIdLst>
    <p:sldId id="256" r:id="rId2"/>
    <p:sldId id="259" r:id="rId3"/>
    <p:sldId id="307" r:id="rId4"/>
    <p:sldId id="309" r:id="rId5"/>
    <p:sldId id="308" r:id="rId6"/>
    <p:sldId id="311" r:id="rId7"/>
    <p:sldId id="310" r:id="rId8"/>
    <p:sldId id="312" r:id="rId9"/>
    <p:sldId id="314" r:id="rId10"/>
    <p:sldId id="320" r:id="rId11"/>
    <p:sldId id="315" r:id="rId12"/>
    <p:sldId id="321" r:id="rId13"/>
    <p:sldId id="316" r:id="rId14"/>
    <p:sldId id="317" r:id="rId15"/>
    <p:sldId id="318" r:id="rId16"/>
    <p:sldId id="322" r:id="rId17"/>
    <p:sldId id="323" r:id="rId18"/>
    <p:sldId id="327" r:id="rId19"/>
    <p:sldId id="328" r:id="rId20"/>
    <p:sldId id="324" r:id="rId21"/>
    <p:sldId id="330" r:id="rId22"/>
    <p:sldId id="325" r:id="rId23"/>
    <p:sldId id="326" r:id="rId24"/>
    <p:sldId id="331" r:id="rId25"/>
    <p:sldId id="329" r:id="rId26"/>
    <p:sldId id="332" r:id="rId27"/>
    <p:sldId id="333" r:id="rId28"/>
    <p:sldId id="334" r:id="rId29"/>
  </p:sldIdLst>
  <p:sldSz cx="9144000" cy="5143500" type="screen16x9"/>
  <p:notesSz cx="6858000" cy="9144000"/>
  <p:embeddedFontLst>
    <p:embeddedFont>
      <p:font typeface="Fira Code" panose="020B0809050000020004" pitchFamily="49" charset="0"/>
      <p:regular r:id="rId31"/>
      <p:bold r:id="rId32"/>
    </p:embeddedFont>
    <p:embeddedFont>
      <p:font typeface="Fira Code Light" panose="020B0809050000020004" pitchFamily="49" charset="0"/>
      <p:regular r:id="rId33"/>
      <p:bold r:id="rId34"/>
    </p:embeddedFont>
    <p:embeddedFont>
      <p:font typeface="Oswald" panose="00000500000000000000" pitchFamily="2" charset="0"/>
      <p:regular r:id="rId35"/>
      <p:bold r:id="rId36"/>
    </p:embeddedFont>
    <p:embeddedFont>
      <p:font typeface="Roboto Condensed Light" panose="02000000000000000000" pitchFamily="2" charset="0"/>
      <p:regular r:id="rId37"/>
      <p:italic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191634-7FF1-4A7D-BAC4-AE277DD9573C}" v="2" dt="2024-01-03T17:22:29.108"/>
  </p1510:revLst>
</p1510:revInfo>
</file>

<file path=ppt/tableStyles.xml><?xml version="1.0" encoding="utf-8"?>
<a:tblStyleLst xmlns:a="http://schemas.openxmlformats.org/drawingml/2006/main" def="{9EA41BCE-050E-40A0-B512-0B98762BD936}">
  <a:tblStyle styleId="{9EA41BCE-050E-40A0-B512-0B98762BD93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4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3.fntdata"/><Relationship Id="rId38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2.fntdata"/><Relationship Id="rId37" Type="http://schemas.openxmlformats.org/officeDocument/2006/relationships/font" Target="fonts/font7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font" Target="fonts/font5.fntdata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ía Gavilán Pedrosa" userId="0a802dbe-c30a-40c1-a504-96e56fab6fea" providerId="ADAL" clId="{725D2F4C-9C8E-4F69-81F0-1A2EA54AA4FC}"/>
    <pc:docChg chg="addSld delSld modSld">
      <pc:chgData name="Lucía Gavilán Pedrosa" userId="0a802dbe-c30a-40c1-a504-96e56fab6fea" providerId="ADAL" clId="{725D2F4C-9C8E-4F69-81F0-1A2EA54AA4FC}" dt="2022-03-28T10:16:02.528" v="1" actId="2696"/>
      <pc:docMkLst>
        <pc:docMk/>
      </pc:docMkLst>
      <pc:sldChg chg="add del">
        <pc:chgData name="Lucía Gavilán Pedrosa" userId="0a802dbe-c30a-40c1-a504-96e56fab6fea" providerId="ADAL" clId="{725D2F4C-9C8E-4F69-81F0-1A2EA54AA4FC}" dt="2022-03-28T10:16:02.528" v="1" actId="2696"/>
        <pc:sldMkLst>
          <pc:docMk/>
          <pc:sldMk cId="3447917322" sldId="303"/>
        </pc:sldMkLst>
      </pc:sldChg>
    </pc:docChg>
  </pc:docChgLst>
  <pc:docChgLst>
    <pc:chgData name="LUCIA GAVILAN PEDROSA" userId="ee671179-0c65-4561-8776-5beeba85db60" providerId="ADAL" clId="{E5F65A42-AF2C-4A1F-9228-3DAF036EC8CF}"/>
    <pc:docChg chg="undo custSel addSld delSld modSld sldOrd delMainMaster">
      <pc:chgData name="LUCIA GAVILAN PEDROSA" userId="ee671179-0c65-4561-8776-5beeba85db60" providerId="ADAL" clId="{E5F65A42-AF2C-4A1F-9228-3DAF036EC8CF}" dt="2023-11-28T11:24:13.874" v="5460" actId="1076"/>
      <pc:docMkLst>
        <pc:docMk/>
      </pc:docMkLst>
      <pc:sldChg chg="addSp delSp modSp mod">
        <pc:chgData name="LUCIA GAVILAN PEDROSA" userId="ee671179-0c65-4561-8776-5beeba85db60" providerId="ADAL" clId="{E5F65A42-AF2C-4A1F-9228-3DAF036EC8CF}" dt="2023-11-28T08:34:58.527" v="154" actId="1076"/>
        <pc:sldMkLst>
          <pc:docMk/>
          <pc:sldMk cId="0" sldId="256"/>
        </pc:sldMkLst>
        <pc:spChg chg="add del mod">
          <ac:chgData name="LUCIA GAVILAN PEDROSA" userId="ee671179-0c65-4561-8776-5beeba85db60" providerId="ADAL" clId="{E5F65A42-AF2C-4A1F-9228-3DAF036EC8CF}" dt="2023-11-28T08:32:48.233" v="36" actId="478"/>
          <ac:spMkLst>
            <pc:docMk/>
            <pc:sldMk cId="0" sldId="256"/>
            <ac:spMk id="3" creationId="{AEAB1F72-DC61-778D-40F2-562FBA0BCFC1}"/>
          </ac:spMkLst>
        </pc:spChg>
        <pc:spChg chg="add mod">
          <ac:chgData name="LUCIA GAVILAN PEDROSA" userId="ee671179-0c65-4561-8776-5beeba85db60" providerId="ADAL" clId="{E5F65A42-AF2C-4A1F-9228-3DAF036EC8CF}" dt="2023-11-28T08:31:12.614" v="1"/>
          <ac:spMkLst>
            <pc:docMk/>
            <pc:sldMk cId="0" sldId="256"/>
            <ac:spMk id="4" creationId="{324AD943-6D90-A570-12E9-8D612A301D43}"/>
          </ac:spMkLst>
        </pc:spChg>
        <pc:spChg chg="add del mod">
          <ac:chgData name="LUCIA GAVILAN PEDROSA" userId="ee671179-0c65-4561-8776-5beeba85db60" providerId="ADAL" clId="{E5F65A42-AF2C-4A1F-9228-3DAF036EC8CF}" dt="2023-11-28T08:32:44.255" v="34" actId="478"/>
          <ac:spMkLst>
            <pc:docMk/>
            <pc:sldMk cId="0" sldId="256"/>
            <ac:spMk id="6" creationId="{D7CC0950-35F1-0CC2-4C46-EB1B59D6D6C5}"/>
          </ac:spMkLst>
        </pc:spChg>
        <pc:spChg chg="add mod">
          <ac:chgData name="LUCIA GAVILAN PEDROSA" userId="ee671179-0c65-4561-8776-5beeba85db60" providerId="ADAL" clId="{E5F65A42-AF2C-4A1F-9228-3DAF036EC8CF}" dt="2023-11-28T08:31:27.603" v="3"/>
          <ac:spMkLst>
            <pc:docMk/>
            <pc:sldMk cId="0" sldId="256"/>
            <ac:spMk id="7" creationId="{E20FC4C9-5532-AE03-A9CD-7727EB572E67}"/>
          </ac:spMkLst>
        </pc:spChg>
        <pc:spChg chg="mod">
          <ac:chgData name="LUCIA GAVILAN PEDROSA" userId="ee671179-0c65-4561-8776-5beeba85db60" providerId="ADAL" clId="{E5F65A42-AF2C-4A1F-9228-3DAF036EC8CF}" dt="2023-11-28T08:33:40.964" v="149" actId="14100"/>
          <ac:spMkLst>
            <pc:docMk/>
            <pc:sldMk cId="0" sldId="256"/>
            <ac:spMk id="397" creationId="{00000000-0000-0000-0000-000000000000}"/>
          </ac:spMkLst>
        </pc:spChg>
        <pc:spChg chg="del">
          <ac:chgData name="LUCIA GAVILAN PEDROSA" userId="ee671179-0c65-4561-8776-5beeba85db60" providerId="ADAL" clId="{E5F65A42-AF2C-4A1F-9228-3DAF036EC8CF}" dt="2023-11-28T08:31:12.207" v="0" actId="478"/>
          <ac:spMkLst>
            <pc:docMk/>
            <pc:sldMk cId="0" sldId="256"/>
            <ac:spMk id="398" creationId="{00000000-0000-0000-0000-000000000000}"/>
          </ac:spMkLst>
        </pc:spChg>
        <pc:spChg chg="mod">
          <ac:chgData name="LUCIA GAVILAN PEDROSA" userId="ee671179-0c65-4561-8776-5beeba85db60" providerId="ADAL" clId="{E5F65A42-AF2C-4A1F-9228-3DAF036EC8CF}" dt="2023-11-28T08:34:58.527" v="154" actId="1076"/>
          <ac:spMkLst>
            <pc:docMk/>
            <pc:sldMk cId="0" sldId="256"/>
            <ac:spMk id="399" creationId="{00000000-0000-0000-0000-000000000000}"/>
          </ac:spMkLst>
        </pc:spChg>
        <pc:spChg chg="del">
          <ac:chgData name="LUCIA GAVILAN PEDROSA" userId="ee671179-0c65-4561-8776-5beeba85db60" providerId="ADAL" clId="{E5F65A42-AF2C-4A1F-9228-3DAF036EC8CF}" dt="2023-11-28T08:31:18.001" v="2" actId="478"/>
          <ac:spMkLst>
            <pc:docMk/>
            <pc:sldMk cId="0" sldId="256"/>
            <ac:spMk id="455" creationId="{00000000-0000-0000-0000-000000000000}"/>
          </ac:spMkLst>
        </pc:spChg>
      </pc:sldChg>
      <pc:sldChg chg="del">
        <pc:chgData name="LUCIA GAVILAN PEDROSA" userId="ee671179-0c65-4561-8776-5beeba85db60" providerId="ADAL" clId="{E5F65A42-AF2C-4A1F-9228-3DAF036EC8CF}" dt="2023-11-28T11:18:13.526" v="5236" actId="47"/>
        <pc:sldMkLst>
          <pc:docMk/>
          <pc:sldMk cId="0" sldId="257"/>
        </pc:sldMkLst>
      </pc:sldChg>
      <pc:sldChg chg="del">
        <pc:chgData name="LUCIA GAVILAN PEDROSA" userId="ee671179-0c65-4561-8776-5beeba85db60" providerId="ADAL" clId="{E5F65A42-AF2C-4A1F-9228-3DAF036EC8CF}" dt="2023-11-28T11:18:14.116" v="5237" actId="47"/>
        <pc:sldMkLst>
          <pc:docMk/>
          <pc:sldMk cId="0" sldId="258"/>
        </pc:sldMkLst>
      </pc:sldChg>
      <pc:sldChg chg="del">
        <pc:chgData name="LUCIA GAVILAN PEDROSA" userId="ee671179-0c65-4561-8776-5beeba85db60" providerId="ADAL" clId="{E5F65A42-AF2C-4A1F-9228-3DAF036EC8CF}" dt="2023-11-28T11:18:14.399" v="5238" actId="47"/>
        <pc:sldMkLst>
          <pc:docMk/>
          <pc:sldMk cId="0" sldId="259"/>
        </pc:sldMkLst>
      </pc:sldChg>
      <pc:sldChg chg="del">
        <pc:chgData name="LUCIA GAVILAN PEDROSA" userId="ee671179-0c65-4561-8776-5beeba85db60" providerId="ADAL" clId="{E5F65A42-AF2C-4A1F-9228-3DAF036EC8CF}" dt="2023-11-28T11:18:14.622" v="5239" actId="47"/>
        <pc:sldMkLst>
          <pc:docMk/>
          <pc:sldMk cId="0" sldId="260"/>
        </pc:sldMkLst>
      </pc:sldChg>
      <pc:sldChg chg="del">
        <pc:chgData name="LUCIA GAVILAN PEDROSA" userId="ee671179-0c65-4561-8776-5beeba85db60" providerId="ADAL" clId="{E5F65A42-AF2C-4A1F-9228-3DAF036EC8CF}" dt="2023-11-28T11:18:14.902" v="5240" actId="47"/>
        <pc:sldMkLst>
          <pc:docMk/>
          <pc:sldMk cId="0" sldId="261"/>
        </pc:sldMkLst>
      </pc:sldChg>
      <pc:sldChg chg="del">
        <pc:chgData name="LUCIA GAVILAN PEDROSA" userId="ee671179-0c65-4561-8776-5beeba85db60" providerId="ADAL" clId="{E5F65A42-AF2C-4A1F-9228-3DAF036EC8CF}" dt="2023-11-28T11:18:16.732" v="5241" actId="47"/>
        <pc:sldMkLst>
          <pc:docMk/>
          <pc:sldMk cId="0" sldId="262"/>
        </pc:sldMkLst>
      </pc:sldChg>
      <pc:sldChg chg="del">
        <pc:chgData name="LUCIA GAVILAN PEDROSA" userId="ee671179-0c65-4561-8776-5beeba85db60" providerId="ADAL" clId="{E5F65A42-AF2C-4A1F-9228-3DAF036EC8CF}" dt="2023-11-28T11:18:17.168" v="5242" actId="47"/>
        <pc:sldMkLst>
          <pc:docMk/>
          <pc:sldMk cId="0" sldId="263"/>
        </pc:sldMkLst>
      </pc:sldChg>
      <pc:sldChg chg="del">
        <pc:chgData name="LUCIA GAVILAN PEDROSA" userId="ee671179-0c65-4561-8776-5beeba85db60" providerId="ADAL" clId="{E5F65A42-AF2C-4A1F-9228-3DAF036EC8CF}" dt="2023-11-28T11:18:17.435" v="5243" actId="47"/>
        <pc:sldMkLst>
          <pc:docMk/>
          <pc:sldMk cId="0" sldId="264"/>
        </pc:sldMkLst>
      </pc:sldChg>
      <pc:sldChg chg="del">
        <pc:chgData name="LUCIA GAVILAN PEDROSA" userId="ee671179-0c65-4561-8776-5beeba85db60" providerId="ADAL" clId="{E5F65A42-AF2C-4A1F-9228-3DAF036EC8CF}" dt="2023-11-28T11:18:17.641" v="5244" actId="47"/>
        <pc:sldMkLst>
          <pc:docMk/>
          <pc:sldMk cId="0" sldId="265"/>
        </pc:sldMkLst>
      </pc:sldChg>
      <pc:sldChg chg="del">
        <pc:chgData name="LUCIA GAVILAN PEDROSA" userId="ee671179-0c65-4561-8776-5beeba85db60" providerId="ADAL" clId="{E5F65A42-AF2C-4A1F-9228-3DAF036EC8CF}" dt="2023-11-28T11:18:17.852" v="5245" actId="47"/>
        <pc:sldMkLst>
          <pc:docMk/>
          <pc:sldMk cId="0" sldId="266"/>
        </pc:sldMkLst>
      </pc:sldChg>
      <pc:sldChg chg="del">
        <pc:chgData name="LUCIA GAVILAN PEDROSA" userId="ee671179-0c65-4561-8776-5beeba85db60" providerId="ADAL" clId="{E5F65A42-AF2C-4A1F-9228-3DAF036EC8CF}" dt="2023-11-28T11:18:18.039" v="5246" actId="47"/>
        <pc:sldMkLst>
          <pc:docMk/>
          <pc:sldMk cId="0" sldId="267"/>
        </pc:sldMkLst>
      </pc:sldChg>
      <pc:sldChg chg="del">
        <pc:chgData name="LUCIA GAVILAN PEDROSA" userId="ee671179-0c65-4561-8776-5beeba85db60" providerId="ADAL" clId="{E5F65A42-AF2C-4A1F-9228-3DAF036EC8CF}" dt="2023-11-28T11:18:18.228" v="5247" actId="47"/>
        <pc:sldMkLst>
          <pc:docMk/>
          <pc:sldMk cId="0" sldId="268"/>
        </pc:sldMkLst>
      </pc:sldChg>
      <pc:sldChg chg="del">
        <pc:chgData name="LUCIA GAVILAN PEDROSA" userId="ee671179-0c65-4561-8776-5beeba85db60" providerId="ADAL" clId="{E5F65A42-AF2C-4A1F-9228-3DAF036EC8CF}" dt="2023-11-28T11:18:18.377" v="5248" actId="47"/>
        <pc:sldMkLst>
          <pc:docMk/>
          <pc:sldMk cId="0" sldId="269"/>
        </pc:sldMkLst>
      </pc:sldChg>
      <pc:sldChg chg="del">
        <pc:chgData name="LUCIA GAVILAN PEDROSA" userId="ee671179-0c65-4561-8776-5beeba85db60" providerId="ADAL" clId="{E5F65A42-AF2C-4A1F-9228-3DAF036EC8CF}" dt="2023-11-28T11:18:18.604" v="5249" actId="47"/>
        <pc:sldMkLst>
          <pc:docMk/>
          <pc:sldMk cId="0" sldId="270"/>
        </pc:sldMkLst>
      </pc:sldChg>
      <pc:sldChg chg="del">
        <pc:chgData name="LUCIA GAVILAN PEDROSA" userId="ee671179-0c65-4561-8776-5beeba85db60" providerId="ADAL" clId="{E5F65A42-AF2C-4A1F-9228-3DAF036EC8CF}" dt="2023-11-28T11:18:18.759" v="5250" actId="47"/>
        <pc:sldMkLst>
          <pc:docMk/>
          <pc:sldMk cId="0" sldId="271"/>
        </pc:sldMkLst>
      </pc:sldChg>
      <pc:sldChg chg="del">
        <pc:chgData name="LUCIA GAVILAN PEDROSA" userId="ee671179-0c65-4561-8776-5beeba85db60" providerId="ADAL" clId="{E5F65A42-AF2C-4A1F-9228-3DAF036EC8CF}" dt="2023-11-28T11:18:18.948" v="5251" actId="47"/>
        <pc:sldMkLst>
          <pc:docMk/>
          <pc:sldMk cId="0" sldId="272"/>
        </pc:sldMkLst>
      </pc:sldChg>
      <pc:sldChg chg="del">
        <pc:chgData name="LUCIA GAVILAN PEDROSA" userId="ee671179-0c65-4561-8776-5beeba85db60" providerId="ADAL" clId="{E5F65A42-AF2C-4A1F-9228-3DAF036EC8CF}" dt="2023-11-28T11:18:19.082" v="5252" actId="47"/>
        <pc:sldMkLst>
          <pc:docMk/>
          <pc:sldMk cId="0" sldId="273"/>
        </pc:sldMkLst>
      </pc:sldChg>
      <pc:sldChg chg="del">
        <pc:chgData name="LUCIA GAVILAN PEDROSA" userId="ee671179-0c65-4561-8776-5beeba85db60" providerId="ADAL" clId="{E5F65A42-AF2C-4A1F-9228-3DAF036EC8CF}" dt="2023-11-28T11:18:19.262" v="5253" actId="47"/>
        <pc:sldMkLst>
          <pc:docMk/>
          <pc:sldMk cId="0" sldId="274"/>
        </pc:sldMkLst>
      </pc:sldChg>
      <pc:sldChg chg="del">
        <pc:chgData name="LUCIA GAVILAN PEDROSA" userId="ee671179-0c65-4561-8776-5beeba85db60" providerId="ADAL" clId="{E5F65A42-AF2C-4A1F-9228-3DAF036EC8CF}" dt="2023-11-28T11:18:19.442" v="5254" actId="47"/>
        <pc:sldMkLst>
          <pc:docMk/>
          <pc:sldMk cId="0" sldId="275"/>
        </pc:sldMkLst>
      </pc:sldChg>
      <pc:sldChg chg="del">
        <pc:chgData name="LUCIA GAVILAN PEDROSA" userId="ee671179-0c65-4561-8776-5beeba85db60" providerId="ADAL" clId="{E5F65A42-AF2C-4A1F-9228-3DAF036EC8CF}" dt="2023-11-28T11:18:19.864" v="5255" actId="47"/>
        <pc:sldMkLst>
          <pc:docMk/>
          <pc:sldMk cId="0" sldId="276"/>
        </pc:sldMkLst>
      </pc:sldChg>
      <pc:sldChg chg="del">
        <pc:chgData name="LUCIA GAVILAN PEDROSA" userId="ee671179-0c65-4561-8776-5beeba85db60" providerId="ADAL" clId="{E5F65A42-AF2C-4A1F-9228-3DAF036EC8CF}" dt="2023-11-28T11:18:20.139" v="5256" actId="47"/>
        <pc:sldMkLst>
          <pc:docMk/>
          <pc:sldMk cId="0" sldId="277"/>
        </pc:sldMkLst>
      </pc:sldChg>
      <pc:sldChg chg="del">
        <pc:chgData name="LUCIA GAVILAN PEDROSA" userId="ee671179-0c65-4561-8776-5beeba85db60" providerId="ADAL" clId="{E5F65A42-AF2C-4A1F-9228-3DAF036EC8CF}" dt="2023-11-28T11:18:20.331" v="5257" actId="47"/>
        <pc:sldMkLst>
          <pc:docMk/>
          <pc:sldMk cId="0" sldId="278"/>
        </pc:sldMkLst>
      </pc:sldChg>
      <pc:sldChg chg="del">
        <pc:chgData name="LUCIA GAVILAN PEDROSA" userId="ee671179-0c65-4561-8776-5beeba85db60" providerId="ADAL" clId="{E5F65A42-AF2C-4A1F-9228-3DAF036EC8CF}" dt="2023-11-28T11:18:20.406" v="5258" actId="47"/>
        <pc:sldMkLst>
          <pc:docMk/>
          <pc:sldMk cId="0" sldId="279"/>
        </pc:sldMkLst>
      </pc:sldChg>
      <pc:sldChg chg="del">
        <pc:chgData name="LUCIA GAVILAN PEDROSA" userId="ee671179-0c65-4561-8776-5beeba85db60" providerId="ADAL" clId="{E5F65A42-AF2C-4A1F-9228-3DAF036EC8CF}" dt="2023-11-28T11:18:20.654" v="5259" actId="47"/>
        <pc:sldMkLst>
          <pc:docMk/>
          <pc:sldMk cId="0" sldId="280"/>
        </pc:sldMkLst>
      </pc:sldChg>
      <pc:sldChg chg="del">
        <pc:chgData name="LUCIA GAVILAN PEDROSA" userId="ee671179-0c65-4561-8776-5beeba85db60" providerId="ADAL" clId="{E5F65A42-AF2C-4A1F-9228-3DAF036EC8CF}" dt="2023-11-28T11:18:21.065" v="5260" actId="47"/>
        <pc:sldMkLst>
          <pc:docMk/>
          <pc:sldMk cId="0" sldId="281"/>
        </pc:sldMkLst>
      </pc:sldChg>
      <pc:sldChg chg="del">
        <pc:chgData name="LUCIA GAVILAN PEDROSA" userId="ee671179-0c65-4561-8776-5beeba85db60" providerId="ADAL" clId="{E5F65A42-AF2C-4A1F-9228-3DAF036EC8CF}" dt="2023-11-28T11:18:21.363" v="5261" actId="47"/>
        <pc:sldMkLst>
          <pc:docMk/>
          <pc:sldMk cId="0" sldId="282"/>
        </pc:sldMkLst>
      </pc:sldChg>
      <pc:sldChg chg="del">
        <pc:chgData name="LUCIA GAVILAN PEDROSA" userId="ee671179-0c65-4561-8776-5beeba85db60" providerId="ADAL" clId="{E5F65A42-AF2C-4A1F-9228-3DAF036EC8CF}" dt="2023-11-28T11:18:21.517" v="5262" actId="47"/>
        <pc:sldMkLst>
          <pc:docMk/>
          <pc:sldMk cId="0" sldId="283"/>
        </pc:sldMkLst>
      </pc:sldChg>
      <pc:sldChg chg="del">
        <pc:chgData name="LUCIA GAVILAN PEDROSA" userId="ee671179-0c65-4561-8776-5beeba85db60" providerId="ADAL" clId="{E5F65A42-AF2C-4A1F-9228-3DAF036EC8CF}" dt="2023-11-28T11:18:21.713" v="5263" actId="47"/>
        <pc:sldMkLst>
          <pc:docMk/>
          <pc:sldMk cId="0" sldId="284"/>
        </pc:sldMkLst>
      </pc:sldChg>
      <pc:sldChg chg="del">
        <pc:chgData name="LUCIA GAVILAN PEDROSA" userId="ee671179-0c65-4561-8776-5beeba85db60" providerId="ADAL" clId="{E5F65A42-AF2C-4A1F-9228-3DAF036EC8CF}" dt="2023-11-28T11:18:21.964" v="5264" actId="47"/>
        <pc:sldMkLst>
          <pc:docMk/>
          <pc:sldMk cId="0" sldId="285"/>
        </pc:sldMkLst>
      </pc:sldChg>
      <pc:sldChg chg="del">
        <pc:chgData name="LUCIA GAVILAN PEDROSA" userId="ee671179-0c65-4561-8776-5beeba85db60" providerId="ADAL" clId="{E5F65A42-AF2C-4A1F-9228-3DAF036EC8CF}" dt="2023-11-28T11:18:22.179" v="5265" actId="47"/>
        <pc:sldMkLst>
          <pc:docMk/>
          <pc:sldMk cId="0" sldId="286"/>
        </pc:sldMkLst>
      </pc:sldChg>
      <pc:sldChg chg="del">
        <pc:chgData name="LUCIA GAVILAN PEDROSA" userId="ee671179-0c65-4561-8776-5beeba85db60" providerId="ADAL" clId="{E5F65A42-AF2C-4A1F-9228-3DAF036EC8CF}" dt="2023-11-28T11:18:22.371" v="5266" actId="47"/>
        <pc:sldMkLst>
          <pc:docMk/>
          <pc:sldMk cId="0" sldId="287"/>
        </pc:sldMkLst>
      </pc:sldChg>
      <pc:sldChg chg="del">
        <pc:chgData name="LUCIA GAVILAN PEDROSA" userId="ee671179-0c65-4561-8776-5beeba85db60" providerId="ADAL" clId="{E5F65A42-AF2C-4A1F-9228-3DAF036EC8CF}" dt="2023-11-28T11:18:22.558" v="5267" actId="47"/>
        <pc:sldMkLst>
          <pc:docMk/>
          <pc:sldMk cId="0" sldId="288"/>
        </pc:sldMkLst>
      </pc:sldChg>
      <pc:sldChg chg="del">
        <pc:chgData name="LUCIA GAVILAN PEDROSA" userId="ee671179-0c65-4561-8776-5beeba85db60" providerId="ADAL" clId="{E5F65A42-AF2C-4A1F-9228-3DAF036EC8CF}" dt="2023-11-28T11:18:23.292" v="5268" actId="47"/>
        <pc:sldMkLst>
          <pc:docMk/>
          <pc:sldMk cId="0" sldId="289"/>
        </pc:sldMkLst>
      </pc:sldChg>
      <pc:sldChg chg="del">
        <pc:chgData name="LUCIA GAVILAN PEDROSA" userId="ee671179-0c65-4561-8776-5beeba85db60" providerId="ADAL" clId="{E5F65A42-AF2C-4A1F-9228-3DAF036EC8CF}" dt="2023-11-28T11:18:23.656" v="5269" actId="47"/>
        <pc:sldMkLst>
          <pc:docMk/>
          <pc:sldMk cId="0" sldId="290"/>
        </pc:sldMkLst>
      </pc:sldChg>
      <pc:sldChg chg="del">
        <pc:chgData name="LUCIA GAVILAN PEDROSA" userId="ee671179-0c65-4561-8776-5beeba85db60" providerId="ADAL" clId="{E5F65A42-AF2C-4A1F-9228-3DAF036EC8CF}" dt="2023-11-28T11:18:23.747" v="5270" actId="47"/>
        <pc:sldMkLst>
          <pc:docMk/>
          <pc:sldMk cId="0" sldId="291"/>
        </pc:sldMkLst>
      </pc:sldChg>
      <pc:sldChg chg="del">
        <pc:chgData name="LUCIA GAVILAN PEDROSA" userId="ee671179-0c65-4561-8776-5beeba85db60" providerId="ADAL" clId="{E5F65A42-AF2C-4A1F-9228-3DAF036EC8CF}" dt="2023-11-28T11:18:24.004" v="5271" actId="47"/>
        <pc:sldMkLst>
          <pc:docMk/>
          <pc:sldMk cId="0" sldId="292"/>
        </pc:sldMkLst>
      </pc:sldChg>
      <pc:sldChg chg="del">
        <pc:chgData name="LUCIA GAVILAN PEDROSA" userId="ee671179-0c65-4561-8776-5beeba85db60" providerId="ADAL" clId="{E5F65A42-AF2C-4A1F-9228-3DAF036EC8CF}" dt="2023-11-28T11:18:24.343" v="5272" actId="47"/>
        <pc:sldMkLst>
          <pc:docMk/>
          <pc:sldMk cId="0" sldId="293"/>
        </pc:sldMkLst>
      </pc:sldChg>
      <pc:sldChg chg="del">
        <pc:chgData name="LUCIA GAVILAN PEDROSA" userId="ee671179-0c65-4561-8776-5beeba85db60" providerId="ADAL" clId="{E5F65A42-AF2C-4A1F-9228-3DAF036EC8CF}" dt="2023-11-28T11:18:24.945" v="5273" actId="47"/>
        <pc:sldMkLst>
          <pc:docMk/>
          <pc:sldMk cId="0" sldId="294"/>
        </pc:sldMkLst>
      </pc:sldChg>
      <pc:sldChg chg="del">
        <pc:chgData name="LUCIA GAVILAN PEDROSA" userId="ee671179-0c65-4561-8776-5beeba85db60" providerId="ADAL" clId="{E5F65A42-AF2C-4A1F-9228-3DAF036EC8CF}" dt="2023-11-28T11:18:25.476" v="5274" actId="47"/>
        <pc:sldMkLst>
          <pc:docMk/>
          <pc:sldMk cId="0" sldId="295"/>
        </pc:sldMkLst>
      </pc:sldChg>
      <pc:sldChg chg="del">
        <pc:chgData name="LUCIA GAVILAN PEDROSA" userId="ee671179-0c65-4561-8776-5beeba85db60" providerId="ADAL" clId="{E5F65A42-AF2C-4A1F-9228-3DAF036EC8CF}" dt="2023-11-28T11:18:25.923" v="5275" actId="47"/>
        <pc:sldMkLst>
          <pc:docMk/>
          <pc:sldMk cId="0" sldId="296"/>
        </pc:sldMkLst>
      </pc:sldChg>
      <pc:sldChg chg="del">
        <pc:chgData name="LUCIA GAVILAN PEDROSA" userId="ee671179-0c65-4561-8776-5beeba85db60" providerId="ADAL" clId="{E5F65A42-AF2C-4A1F-9228-3DAF036EC8CF}" dt="2023-11-28T11:18:26.448" v="5276" actId="47"/>
        <pc:sldMkLst>
          <pc:docMk/>
          <pc:sldMk cId="0" sldId="297"/>
        </pc:sldMkLst>
      </pc:sldChg>
      <pc:sldChg chg="del">
        <pc:chgData name="LUCIA GAVILAN PEDROSA" userId="ee671179-0c65-4561-8776-5beeba85db60" providerId="ADAL" clId="{E5F65A42-AF2C-4A1F-9228-3DAF036EC8CF}" dt="2023-11-28T11:18:26.919" v="5277" actId="47"/>
        <pc:sldMkLst>
          <pc:docMk/>
          <pc:sldMk cId="0" sldId="298"/>
        </pc:sldMkLst>
      </pc:sldChg>
      <pc:sldChg chg="del">
        <pc:chgData name="LUCIA GAVILAN PEDROSA" userId="ee671179-0c65-4561-8776-5beeba85db60" providerId="ADAL" clId="{E5F65A42-AF2C-4A1F-9228-3DAF036EC8CF}" dt="2023-11-28T11:18:27.520" v="5278" actId="47"/>
        <pc:sldMkLst>
          <pc:docMk/>
          <pc:sldMk cId="0" sldId="299"/>
        </pc:sldMkLst>
      </pc:sldChg>
      <pc:sldChg chg="del">
        <pc:chgData name="LUCIA GAVILAN PEDROSA" userId="ee671179-0c65-4561-8776-5beeba85db60" providerId="ADAL" clId="{E5F65A42-AF2C-4A1F-9228-3DAF036EC8CF}" dt="2023-11-28T11:18:28.138" v="5279" actId="47"/>
        <pc:sldMkLst>
          <pc:docMk/>
          <pc:sldMk cId="0" sldId="300"/>
        </pc:sldMkLst>
      </pc:sldChg>
      <pc:sldChg chg="del">
        <pc:chgData name="LUCIA GAVILAN PEDROSA" userId="ee671179-0c65-4561-8776-5beeba85db60" providerId="ADAL" clId="{E5F65A42-AF2C-4A1F-9228-3DAF036EC8CF}" dt="2023-11-28T11:18:28.482" v="5280" actId="47"/>
        <pc:sldMkLst>
          <pc:docMk/>
          <pc:sldMk cId="0" sldId="301"/>
        </pc:sldMkLst>
      </pc:sldChg>
      <pc:sldChg chg="del">
        <pc:chgData name="LUCIA GAVILAN PEDROSA" userId="ee671179-0c65-4561-8776-5beeba85db60" providerId="ADAL" clId="{E5F65A42-AF2C-4A1F-9228-3DAF036EC8CF}" dt="2023-11-28T11:18:29.020" v="5281" actId="47"/>
        <pc:sldMkLst>
          <pc:docMk/>
          <pc:sldMk cId="0" sldId="302"/>
        </pc:sldMkLst>
      </pc:sldChg>
      <pc:sldChg chg="add del">
        <pc:chgData name="LUCIA GAVILAN PEDROSA" userId="ee671179-0c65-4561-8776-5beeba85db60" providerId="ADAL" clId="{E5F65A42-AF2C-4A1F-9228-3DAF036EC8CF}" dt="2023-11-28T09:06:00.505" v="189" actId="2696"/>
        <pc:sldMkLst>
          <pc:docMk/>
          <pc:sldMk cId="0" sldId="303"/>
        </pc:sldMkLst>
      </pc:sldChg>
      <pc:sldChg chg="addSp delSp modSp add del mod">
        <pc:chgData name="LUCIA GAVILAN PEDROSA" userId="ee671179-0c65-4561-8776-5beeba85db60" providerId="ADAL" clId="{E5F65A42-AF2C-4A1F-9228-3DAF036EC8CF}" dt="2023-11-28T10:17:04.045" v="2831" actId="47"/>
        <pc:sldMkLst>
          <pc:docMk/>
          <pc:sldMk cId="712236502" sldId="304"/>
        </pc:sldMkLst>
        <pc:spChg chg="del">
          <ac:chgData name="LUCIA GAVILAN PEDROSA" userId="ee671179-0c65-4561-8776-5beeba85db60" providerId="ADAL" clId="{E5F65A42-AF2C-4A1F-9228-3DAF036EC8CF}" dt="2023-11-28T09:05:50.131" v="158" actId="478"/>
          <ac:spMkLst>
            <pc:docMk/>
            <pc:sldMk cId="712236502" sldId="304"/>
            <ac:spMk id="3" creationId="{47EDB6FE-D41A-80D1-D24D-3E7F9A41F58E}"/>
          </ac:spMkLst>
        </pc:spChg>
        <pc:spChg chg="add del">
          <ac:chgData name="LUCIA GAVILAN PEDROSA" userId="ee671179-0c65-4561-8776-5beeba85db60" providerId="ADAL" clId="{E5F65A42-AF2C-4A1F-9228-3DAF036EC8CF}" dt="2023-11-28T09:07:11.515" v="256" actId="478"/>
          <ac:spMkLst>
            <pc:docMk/>
            <pc:sldMk cId="712236502" sldId="304"/>
            <ac:spMk id="5" creationId="{A43AA868-2BAE-891D-085F-21339F2D5748}"/>
          </ac:spMkLst>
        </pc:spChg>
        <pc:spChg chg="add mod">
          <ac:chgData name="LUCIA GAVILAN PEDROSA" userId="ee671179-0c65-4561-8776-5beeba85db60" providerId="ADAL" clId="{E5F65A42-AF2C-4A1F-9228-3DAF036EC8CF}" dt="2023-11-28T09:07:24.768" v="258" actId="20577"/>
          <ac:spMkLst>
            <pc:docMk/>
            <pc:sldMk cId="712236502" sldId="304"/>
            <ac:spMk id="6" creationId="{70519589-ACA8-1AAF-1ED5-8C3AAB6B281D}"/>
          </ac:spMkLst>
        </pc:spChg>
        <pc:spChg chg="add mod">
          <ac:chgData name="LUCIA GAVILAN PEDROSA" userId="ee671179-0c65-4561-8776-5beeba85db60" providerId="ADAL" clId="{E5F65A42-AF2C-4A1F-9228-3DAF036EC8CF}" dt="2023-11-28T09:41:10.928" v="1080" actId="1076"/>
          <ac:spMkLst>
            <pc:docMk/>
            <pc:sldMk cId="712236502" sldId="304"/>
            <ac:spMk id="7" creationId="{335A30E4-F6C7-2878-D6A8-157CBDB3F422}"/>
          </ac:spMkLst>
        </pc:spChg>
        <pc:spChg chg="mod">
          <ac:chgData name="LUCIA GAVILAN PEDROSA" userId="ee671179-0c65-4561-8776-5beeba85db60" providerId="ADAL" clId="{E5F65A42-AF2C-4A1F-9228-3DAF036EC8CF}" dt="2023-11-28T09:43:38.516" v="1174" actId="20577"/>
          <ac:spMkLst>
            <pc:docMk/>
            <pc:sldMk cId="712236502" sldId="304"/>
            <ac:spMk id="480" creationId="{00000000-0000-0000-0000-000000000000}"/>
          </ac:spMkLst>
        </pc:spChg>
        <pc:spChg chg="mod">
          <ac:chgData name="LUCIA GAVILAN PEDROSA" userId="ee671179-0c65-4561-8776-5beeba85db60" providerId="ADAL" clId="{E5F65A42-AF2C-4A1F-9228-3DAF036EC8CF}" dt="2023-11-28T09:05:55.872" v="188" actId="5793"/>
          <ac:spMkLst>
            <pc:docMk/>
            <pc:sldMk cId="712236502" sldId="304"/>
            <ac:spMk id="481" creationId="{00000000-0000-0000-0000-000000000000}"/>
          </ac:spMkLst>
        </pc:spChg>
        <pc:picChg chg="del">
          <ac:chgData name="LUCIA GAVILAN PEDROSA" userId="ee671179-0c65-4561-8776-5beeba85db60" providerId="ADAL" clId="{E5F65A42-AF2C-4A1F-9228-3DAF036EC8CF}" dt="2023-11-28T09:05:46.142" v="156" actId="478"/>
          <ac:picMkLst>
            <pc:docMk/>
            <pc:sldMk cId="712236502" sldId="304"/>
            <ac:picMk id="2" creationId="{3C4613E0-2DF8-6FF3-4D28-6510101C6479}"/>
          </ac:picMkLst>
        </pc:picChg>
        <pc:cxnChg chg="del">
          <ac:chgData name="LUCIA GAVILAN PEDROSA" userId="ee671179-0c65-4561-8776-5beeba85db60" providerId="ADAL" clId="{E5F65A42-AF2C-4A1F-9228-3DAF036EC8CF}" dt="2023-11-28T09:05:47.927" v="157" actId="478"/>
          <ac:cxnSpMkLst>
            <pc:docMk/>
            <pc:sldMk cId="712236502" sldId="304"/>
            <ac:cxnSpMk id="8" creationId="{751017DC-AE8C-1C91-B138-C5D61C39F2AE}"/>
          </ac:cxnSpMkLst>
        </pc:cxnChg>
      </pc:sldChg>
      <pc:sldChg chg="add del">
        <pc:chgData name="LUCIA GAVILAN PEDROSA" userId="ee671179-0c65-4561-8776-5beeba85db60" providerId="ADAL" clId="{E5F65A42-AF2C-4A1F-9228-3DAF036EC8CF}" dt="2023-11-28T09:06:24.573" v="252" actId="2696"/>
        <pc:sldMkLst>
          <pc:docMk/>
          <pc:sldMk cId="2221097898" sldId="305"/>
        </pc:sldMkLst>
      </pc:sldChg>
      <pc:sldChg chg="add del">
        <pc:chgData name="LUCIA GAVILAN PEDROSA" userId="ee671179-0c65-4561-8776-5beeba85db60" providerId="ADAL" clId="{E5F65A42-AF2C-4A1F-9228-3DAF036EC8CF}" dt="2023-11-28T09:32:48.832" v="981" actId="47"/>
        <pc:sldMkLst>
          <pc:docMk/>
          <pc:sldMk cId="2336242419" sldId="305"/>
        </pc:sldMkLst>
      </pc:sldChg>
      <pc:sldChg chg="add del">
        <pc:chgData name="LUCIA GAVILAN PEDROSA" userId="ee671179-0c65-4561-8776-5beeba85db60" providerId="ADAL" clId="{E5F65A42-AF2C-4A1F-9228-3DAF036EC8CF}" dt="2023-11-28T09:32:47.697" v="980" actId="47"/>
        <pc:sldMkLst>
          <pc:docMk/>
          <pc:sldMk cId="2823619595" sldId="306"/>
        </pc:sldMkLst>
      </pc:sldChg>
      <pc:sldChg chg="addSp modSp add mod ord">
        <pc:chgData name="LUCIA GAVILAN PEDROSA" userId="ee671179-0c65-4561-8776-5beeba85db60" providerId="ADAL" clId="{E5F65A42-AF2C-4A1F-9228-3DAF036EC8CF}" dt="2023-11-28T11:22:28.991" v="5366" actId="2"/>
        <pc:sldMkLst>
          <pc:docMk/>
          <pc:sldMk cId="336174846" sldId="307"/>
        </pc:sldMkLst>
        <pc:spChg chg="mod">
          <ac:chgData name="LUCIA GAVILAN PEDROSA" userId="ee671179-0c65-4561-8776-5beeba85db60" providerId="ADAL" clId="{E5F65A42-AF2C-4A1F-9228-3DAF036EC8CF}" dt="2023-11-28T11:22:28.991" v="5366" actId="2"/>
          <ac:spMkLst>
            <pc:docMk/>
            <pc:sldMk cId="336174846" sldId="307"/>
            <ac:spMk id="7" creationId="{335A30E4-F6C7-2878-D6A8-157CBDB3F422}"/>
          </ac:spMkLst>
        </pc:spChg>
        <pc:spChg chg="mod">
          <ac:chgData name="LUCIA GAVILAN PEDROSA" userId="ee671179-0c65-4561-8776-5beeba85db60" providerId="ADAL" clId="{E5F65A42-AF2C-4A1F-9228-3DAF036EC8CF}" dt="2023-11-28T09:08:45.128" v="348" actId="20577"/>
          <ac:spMkLst>
            <pc:docMk/>
            <pc:sldMk cId="336174846" sldId="307"/>
            <ac:spMk id="480" creationId="{00000000-0000-0000-0000-000000000000}"/>
          </ac:spMkLst>
        </pc:spChg>
        <pc:picChg chg="add mod">
          <ac:chgData name="LUCIA GAVILAN PEDROSA" userId="ee671179-0c65-4561-8776-5beeba85db60" providerId="ADAL" clId="{E5F65A42-AF2C-4A1F-9228-3DAF036EC8CF}" dt="2023-11-28T09:16:46.520" v="581" actId="1076"/>
          <ac:picMkLst>
            <pc:docMk/>
            <pc:sldMk cId="336174846" sldId="307"/>
            <ac:picMk id="3" creationId="{F1E1A74B-00E8-1A55-6230-645CA07688F9}"/>
          </ac:picMkLst>
        </pc:picChg>
      </pc:sldChg>
      <pc:sldChg chg="addSp delSp modSp add mod ord">
        <pc:chgData name="LUCIA GAVILAN PEDROSA" userId="ee671179-0c65-4561-8776-5beeba85db60" providerId="ADAL" clId="{E5F65A42-AF2C-4A1F-9228-3DAF036EC8CF}" dt="2023-11-28T11:22:35.910" v="5381" actId="2"/>
        <pc:sldMkLst>
          <pc:docMk/>
          <pc:sldMk cId="1989684027" sldId="308"/>
        </pc:sldMkLst>
        <pc:spChg chg="mod">
          <ac:chgData name="LUCIA GAVILAN PEDROSA" userId="ee671179-0c65-4561-8776-5beeba85db60" providerId="ADAL" clId="{E5F65A42-AF2C-4A1F-9228-3DAF036EC8CF}" dt="2023-11-28T11:22:35.910" v="5381" actId="2"/>
          <ac:spMkLst>
            <pc:docMk/>
            <pc:sldMk cId="1989684027" sldId="308"/>
            <ac:spMk id="7" creationId="{335A30E4-F6C7-2878-D6A8-157CBDB3F422}"/>
          </ac:spMkLst>
        </pc:spChg>
        <pc:picChg chg="add del mod">
          <ac:chgData name="LUCIA GAVILAN PEDROSA" userId="ee671179-0c65-4561-8776-5beeba85db60" providerId="ADAL" clId="{E5F65A42-AF2C-4A1F-9228-3DAF036EC8CF}" dt="2023-11-28T09:31:06.303" v="938" actId="478"/>
          <ac:picMkLst>
            <pc:docMk/>
            <pc:sldMk cId="1989684027" sldId="308"/>
            <ac:picMk id="3" creationId="{073E601D-EBCA-4CBA-25A1-E8056CCBBD7E}"/>
          </ac:picMkLst>
        </pc:picChg>
        <pc:picChg chg="add mod">
          <ac:chgData name="LUCIA GAVILAN PEDROSA" userId="ee671179-0c65-4561-8776-5beeba85db60" providerId="ADAL" clId="{E5F65A42-AF2C-4A1F-9228-3DAF036EC8CF}" dt="2023-11-28T09:31:56.933" v="950" actId="1076"/>
          <ac:picMkLst>
            <pc:docMk/>
            <pc:sldMk cId="1989684027" sldId="308"/>
            <ac:picMk id="4" creationId="{257CF386-024D-D88D-9451-F830F1FC0753}"/>
          </ac:picMkLst>
        </pc:picChg>
      </pc:sldChg>
      <pc:sldChg chg="modSp add mod">
        <pc:chgData name="LUCIA GAVILAN PEDROSA" userId="ee671179-0c65-4561-8776-5beeba85db60" providerId="ADAL" clId="{E5F65A42-AF2C-4A1F-9228-3DAF036EC8CF}" dt="2023-11-28T11:22:31.715" v="5372" actId="2"/>
        <pc:sldMkLst>
          <pc:docMk/>
          <pc:sldMk cId="218602473" sldId="309"/>
        </pc:sldMkLst>
        <pc:spChg chg="mod">
          <ac:chgData name="LUCIA GAVILAN PEDROSA" userId="ee671179-0c65-4561-8776-5beeba85db60" providerId="ADAL" clId="{E5F65A42-AF2C-4A1F-9228-3DAF036EC8CF}" dt="2023-11-28T11:22:31.715" v="5372" actId="2"/>
          <ac:spMkLst>
            <pc:docMk/>
            <pc:sldMk cId="218602473" sldId="309"/>
            <ac:spMk id="7" creationId="{335A30E4-F6C7-2878-D6A8-157CBDB3F422}"/>
          </ac:spMkLst>
        </pc:spChg>
      </pc:sldChg>
      <pc:sldChg chg="add del">
        <pc:chgData name="LUCIA GAVILAN PEDROSA" userId="ee671179-0c65-4561-8776-5beeba85db60" providerId="ADAL" clId="{E5F65A42-AF2C-4A1F-9228-3DAF036EC8CF}" dt="2023-11-28T09:24:28.582" v="627" actId="47"/>
        <pc:sldMkLst>
          <pc:docMk/>
          <pc:sldMk cId="2647994992" sldId="309"/>
        </pc:sldMkLst>
      </pc:sldChg>
      <pc:sldChg chg="modSp add mod">
        <pc:chgData name="LUCIA GAVILAN PEDROSA" userId="ee671179-0c65-4561-8776-5beeba85db60" providerId="ADAL" clId="{E5F65A42-AF2C-4A1F-9228-3DAF036EC8CF}" dt="2023-11-28T11:22:39.585" v="5390" actId="2"/>
        <pc:sldMkLst>
          <pc:docMk/>
          <pc:sldMk cId="1493818034" sldId="310"/>
        </pc:sldMkLst>
        <pc:spChg chg="mod">
          <ac:chgData name="LUCIA GAVILAN PEDROSA" userId="ee671179-0c65-4561-8776-5beeba85db60" providerId="ADAL" clId="{E5F65A42-AF2C-4A1F-9228-3DAF036EC8CF}" dt="2023-11-28T11:22:39.585" v="5390" actId="2"/>
          <ac:spMkLst>
            <pc:docMk/>
            <pc:sldMk cId="1493818034" sldId="310"/>
            <ac:spMk id="7" creationId="{335A30E4-F6C7-2878-D6A8-157CBDB3F422}"/>
          </ac:spMkLst>
        </pc:spChg>
        <pc:spChg chg="mod">
          <ac:chgData name="LUCIA GAVILAN PEDROSA" userId="ee671179-0c65-4561-8776-5beeba85db60" providerId="ADAL" clId="{E5F65A42-AF2C-4A1F-9228-3DAF036EC8CF}" dt="2023-11-28T09:43:45.649" v="1194" actId="20577"/>
          <ac:spMkLst>
            <pc:docMk/>
            <pc:sldMk cId="1493818034" sldId="310"/>
            <ac:spMk id="480" creationId="{00000000-0000-0000-0000-000000000000}"/>
          </ac:spMkLst>
        </pc:spChg>
      </pc:sldChg>
      <pc:sldChg chg="delSp modSp add del mod">
        <pc:chgData name="LUCIA GAVILAN PEDROSA" userId="ee671179-0c65-4561-8776-5beeba85db60" providerId="ADAL" clId="{E5F65A42-AF2C-4A1F-9228-3DAF036EC8CF}" dt="2023-11-28T09:32:04.582" v="951" actId="47"/>
        <pc:sldMkLst>
          <pc:docMk/>
          <pc:sldMk cId="3671955308" sldId="310"/>
        </pc:sldMkLst>
        <pc:spChg chg="del">
          <ac:chgData name="LUCIA GAVILAN PEDROSA" userId="ee671179-0c65-4561-8776-5beeba85db60" providerId="ADAL" clId="{E5F65A42-AF2C-4A1F-9228-3DAF036EC8CF}" dt="2023-11-28T09:31:17.213" v="940" actId="478"/>
          <ac:spMkLst>
            <pc:docMk/>
            <pc:sldMk cId="3671955308" sldId="310"/>
            <ac:spMk id="7" creationId="{335A30E4-F6C7-2878-D6A8-157CBDB3F422}"/>
          </ac:spMkLst>
        </pc:spChg>
        <pc:picChg chg="mod">
          <ac:chgData name="LUCIA GAVILAN PEDROSA" userId="ee671179-0c65-4561-8776-5beeba85db60" providerId="ADAL" clId="{E5F65A42-AF2C-4A1F-9228-3DAF036EC8CF}" dt="2023-11-28T09:31:20.978" v="942" actId="1076"/>
          <ac:picMkLst>
            <pc:docMk/>
            <pc:sldMk cId="3671955308" sldId="310"/>
            <ac:picMk id="3" creationId="{073E601D-EBCA-4CBA-25A1-E8056CCBBD7E}"/>
          </ac:picMkLst>
        </pc:picChg>
      </pc:sldChg>
      <pc:sldChg chg="modSp add mod ord">
        <pc:chgData name="LUCIA GAVILAN PEDROSA" userId="ee671179-0c65-4561-8776-5beeba85db60" providerId="ADAL" clId="{E5F65A42-AF2C-4A1F-9228-3DAF036EC8CF}" dt="2023-11-28T11:22:38.208" v="5387" actId="2"/>
        <pc:sldMkLst>
          <pc:docMk/>
          <pc:sldMk cId="165707614" sldId="311"/>
        </pc:sldMkLst>
        <pc:spChg chg="mod">
          <ac:chgData name="LUCIA GAVILAN PEDROSA" userId="ee671179-0c65-4561-8776-5beeba85db60" providerId="ADAL" clId="{E5F65A42-AF2C-4A1F-9228-3DAF036EC8CF}" dt="2023-11-28T11:22:38.208" v="5387" actId="2"/>
          <ac:spMkLst>
            <pc:docMk/>
            <pc:sldMk cId="165707614" sldId="311"/>
            <ac:spMk id="7" creationId="{335A30E4-F6C7-2878-D6A8-157CBDB3F422}"/>
          </ac:spMkLst>
        </pc:spChg>
      </pc:sldChg>
      <pc:sldChg chg="add del">
        <pc:chgData name="LUCIA GAVILAN PEDROSA" userId="ee671179-0c65-4561-8776-5beeba85db60" providerId="ADAL" clId="{E5F65A42-AF2C-4A1F-9228-3DAF036EC8CF}" dt="2023-11-28T09:31:46.553" v="947" actId="47"/>
        <pc:sldMkLst>
          <pc:docMk/>
          <pc:sldMk cId="2201692340" sldId="311"/>
        </pc:sldMkLst>
      </pc:sldChg>
      <pc:sldChg chg="modSp add mod">
        <pc:chgData name="LUCIA GAVILAN PEDROSA" userId="ee671179-0c65-4561-8776-5beeba85db60" providerId="ADAL" clId="{E5F65A42-AF2C-4A1F-9228-3DAF036EC8CF}" dt="2023-11-28T11:22:40.486" v="5391" actId="2"/>
        <pc:sldMkLst>
          <pc:docMk/>
          <pc:sldMk cId="3365248645" sldId="312"/>
        </pc:sldMkLst>
        <pc:spChg chg="mod">
          <ac:chgData name="LUCIA GAVILAN PEDROSA" userId="ee671179-0c65-4561-8776-5beeba85db60" providerId="ADAL" clId="{E5F65A42-AF2C-4A1F-9228-3DAF036EC8CF}" dt="2023-11-28T11:22:40.486" v="5391" actId="2"/>
          <ac:spMkLst>
            <pc:docMk/>
            <pc:sldMk cId="3365248645" sldId="312"/>
            <ac:spMk id="7" creationId="{335A30E4-F6C7-2878-D6A8-157CBDB3F422}"/>
          </ac:spMkLst>
        </pc:spChg>
        <pc:spChg chg="mod">
          <ac:chgData name="LUCIA GAVILAN PEDROSA" userId="ee671179-0c65-4561-8776-5beeba85db60" providerId="ADAL" clId="{E5F65A42-AF2C-4A1F-9228-3DAF036EC8CF}" dt="2023-11-28T09:43:53.258" v="1216" actId="20577"/>
          <ac:spMkLst>
            <pc:docMk/>
            <pc:sldMk cId="3365248645" sldId="312"/>
            <ac:spMk id="480" creationId="{00000000-0000-0000-0000-000000000000}"/>
          </ac:spMkLst>
        </pc:spChg>
      </pc:sldChg>
      <pc:sldChg chg="modSp add del mod">
        <pc:chgData name="LUCIA GAVILAN PEDROSA" userId="ee671179-0c65-4561-8776-5beeba85db60" providerId="ADAL" clId="{E5F65A42-AF2C-4A1F-9228-3DAF036EC8CF}" dt="2023-11-28T09:54:11.995" v="1677" actId="2696"/>
        <pc:sldMkLst>
          <pc:docMk/>
          <pc:sldMk cId="1059836355" sldId="313"/>
        </pc:sldMkLst>
        <pc:spChg chg="mod">
          <ac:chgData name="LUCIA GAVILAN PEDROSA" userId="ee671179-0c65-4561-8776-5beeba85db60" providerId="ADAL" clId="{E5F65A42-AF2C-4A1F-9228-3DAF036EC8CF}" dt="2023-11-28T09:54:09.785" v="1676" actId="20577"/>
          <ac:spMkLst>
            <pc:docMk/>
            <pc:sldMk cId="1059836355" sldId="313"/>
            <ac:spMk id="7" creationId="{335A30E4-F6C7-2878-D6A8-157CBDB3F422}"/>
          </ac:spMkLst>
        </pc:spChg>
        <pc:spChg chg="mod">
          <ac:chgData name="LUCIA GAVILAN PEDROSA" userId="ee671179-0c65-4561-8776-5beeba85db60" providerId="ADAL" clId="{E5F65A42-AF2C-4A1F-9228-3DAF036EC8CF}" dt="2023-11-28T09:46:18.421" v="1524" actId="20577"/>
          <ac:spMkLst>
            <pc:docMk/>
            <pc:sldMk cId="1059836355" sldId="313"/>
            <ac:spMk id="480" creationId="{00000000-0000-0000-0000-000000000000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1:22:42.883" v="5395" actId="2"/>
        <pc:sldMkLst>
          <pc:docMk/>
          <pc:sldMk cId="762569852" sldId="314"/>
        </pc:sldMkLst>
        <pc:spChg chg="mod">
          <ac:chgData name="LUCIA GAVILAN PEDROSA" userId="ee671179-0c65-4561-8776-5beeba85db60" providerId="ADAL" clId="{E5F65A42-AF2C-4A1F-9228-3DAF036EC8CF}" dt="2023-11-28T11:22:42.883" v="5395" actId="2"/>
          <ac:spMkLst>
            <pc:docMk/>
            <pc:sldMk cId="762569852" sldId="314"/>
            <ac:spMk id="7" creationId="{335A30E4-F6C7-2878-D6A8-157CBDB3F422}"/>
          </ac:spMkLst>
        </pc:spChg>
        <pc:spChg chg="mod">
          <ac:chgData name="LUCIA GAVILAN PEDROSA" userId="ee671179-0c65-4561-8776-5beeba85db60" providerId="ADAL" clId="{E5F65A42-AF2C-4A1F-9228-3DAF036EC8CF}" dt="2023-11-28T09:57:25.781" v="1816" actId="20577"/>
          <ac:spMkLst>
            <pc:docMk/>
            <pc:sldMk cId="762569852" sldId="314"/>
            <ac:spMk id="480" creationId="{00000000-0000-0000-0000-000000000000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1:22:48.777" v="5409" actId="2"/>
        <pc:sldMkLst>
          <pc:docMk/>
          <pc:sldMk cId="2532555649" sldId="315"/>
        </pc:sldMkLst>
        <pc:spChg chg="mod">
          <ac:chgData name="LUCIA GAVILAN PEDROSA" userId="ee671179-0c65-4561-8776-5beeba85db60" providerId="ADAL" clId="{E5F65A42-AF2C-4A1F-9228-3DAF036EC8CF}" dt="2023-11-28T11:22:48.777" v="5409" actId="2"/>
          <ac:spMkLst>
            <pc:docMk/>
            <pc:sldMk cId="2532555649" sldId="315"/>
            <ac:spMk id="7" creationId="{335A30E4-F6C7-2878-D6A8-157CBDB3F422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1:23:13.792" v="5435" actId="20577"/>
        <pc:sldMkLst>
          <pc:docMk/>
          <pc:sldMk cId="3645406529" sldId="316"/>
        </pc:sldMkLst>
        <pc:spChg chg="mod">
          <ac:chgData name="LUCIA GAVILAN PEDROSA" userId="ee671179-0c65-4561-8776-5beeba85db60" providerId="ADAL" clId="{E5F65A42-AF2C-4A1F-9228-3DAF036EC8CF}" dt="2023-11-28T11:23:13.792" v="5435" actId="20577"/>
          <ac:spMkLst>
            <pc:docMk/>
            <pc:sldMk cId="3645406529" sldId="316"/>
            <ac:spMk id="7" creationId="{335A30E4-F6C7-2878-D6A8-157CBDB3F422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0:26:18.556" v="3121" actId="1076"/>
        <pc:sldMkLst>
          <pc:docMk/>
          <pc:sldMk cId="4031559189" sldId="317"/>
        </pc:sldMkLst>
        <pc:spChg chg="mod">
          <ac:chgData name="LUCIA GAVILAN PEDROSA" userId="ee671179-0c65-4561-8776-5beeba85db60" providerId="ADAL" clId="{E5F65A42-AF2C-4A1F-9228-3DAF036EC8CF}" dt="2023-11-28T10:26:18.556" v="3121" actId="1076"/>
          <ac:spMkLst>
            <pc:docMk/>
            <pc:sldMk cId="4031559189" sldId="317"/>
            <ac:spMk id="7" creationId="{335A30E4-F6C7-2878-D6A8-157CBDB3F422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0:29:02.380" v="3302" actId="1076"/>
        <pc:sldMkLst>
          <pc:docMk/>
          <pc:sldMk cId="2793209494" sldId="318"/>
        </pc:sldMkLst>
        <pc:spChg chg="mod">
          <ac:chgData name="LUCIA GAVILAN PEDROSA" userId="ee671179-0c65-4561-8776-5beeba85db60" providerId="ADAL" clId="{E5F65A42-AF2C-4A1F-9228-3DAF036EC8CF}" dt="2023-11-28T10:10:18.031" v="2757" actId="14100"/>
          <ac:spMkLst>
            <pc:docMk/>
            <pc:sldMk cId="2793209494" sldId="318"/>
            <ac:spMk id="6" creationId="{70519589-ACA8-1AAF-1ED5-8C3AAB6B281D}"/>
          </ac:spMkLst>
        </pc:spChg>
        <pc:spChg chg="mod">
          <ac:chgData name="LUCIA GAVILAN PEDROSA" userId="ee671179-0c65-4561-8776-5beeba85db60" providerId="ADAL" clId="{E5F65A42-AF2C-4A1F-9228-3DAF036EC8CF}" dt="2023-11-28T10:29:02.380" v="3302" actId="1076"/>
          <ac:spMkLst>
            <pc:docMk/>
            <pc:sldMk cId="2793209494" sldId="318"/>
            <ac:spMk id="7" creationId="{335A30E4-F6C7-2878-D6A8-157CBDB3F422}"/>
          </ac:spMkLst>
        </pc:spChg>
      </pc:sldChg>
      <pc:sldChg chg="modSp add del mod">
        <pc:chgData name="LUCIA GAVILAN PEDROSA" userId="ee671179-0c65-4561-8776-5beeba85db60" providerId="ADAL" clId="{E5F65A42-AF2C-4A1F-9228-3DAF036EC8CF}" dt="2023-11-28T10:20:17.767" v="2876" actId="47"/>
        <pc:sldMkLst>
          <pc:docMk/>
          <pc:sldMk cId="1107048937" sldId="319"/>
        </pc:sldMkLst>
        <pc:spChg chg="mod">
          <ac:chgData name="LUCIA GAVILAN PEDROSA" userId="ee671179-0c65-4561-8776-5beeba85db60" providerId="ADAL" clId="{E5F65A42-AF2C-4A1F-9228-3DAF036EC8CF}" dt="2023-11-28T10:11:47.750" v="2763" actId="20577"/>
          <ac:spMkLst>
            <pc:docMk/>
            <pc:sldMk cId="1107048937" sldId="319"/>
            <ac:spMk id="7" creationId="{335A30E4-F6C7-2878-D6A8-157CBDB3F422}"/>
          </ac:spMkLst>
        </pc:spChg>
      </pc:sldChg>
      <pc:sldChg chg="addSp modSp add mod">
        <pc:chgData name="LUCIA GAVILAN PEDROSA" userId="ee671179-0c65-4561-8776-5beeba85db60" providerId="ADAL" clId="{E5F65A42-AF2C-4A1F-9228-3DAF036EC8CF}" dt="2023-11-28T11:22:44.531" v="5398" actId="2"/>
        <pc:sldMkLst>
          <pc:docMk/>
          <pc:sldMk cId="1037453141" sldId="320"/>
        </pc:sldMkLst>
        <pc:spChg chg="mod">
          <ac:chgData name="LUCIA GAVILAN PEDROSA" userId="ee671179-0c65-4561-8776-5beeba85db60" providerId="ADAL" clId="{E5F65A42-AF2C-4A1F-9228-3DAF036EC8CF}" dt="2023-11-28T11:22:44.531" v="5398" actId="2"/>
          <ac:spMkLst>
            <pc:docMk/>
            <pc:sldMk cId="1037453141" sldId="320"/>
            <ac:spMk id="7" creationId="{335A30E4-F6C7-2878-D6A8-157CBDB3F422}"/>
          </ac:spMkLst>
        </pc:spChg>
        <pc:picChg chg="add mod">
          <ac:chgData name="LUCIA GAVILAN PEDROSA" userId="ee671179-0c65-4561-8776-5beeba85db60" providerId="ADAL" clId="{E5F65A42-AF2C-4A1F-9228-3DAF036EC8CF}" dt="2023-11-28T10:19:54.240" v="2870" actId="1076"/>
          <ac:picMkLst>
            <pc:docMk/>
            <pc:sldMk cId="1037453141" sldId="320"/>
            <ac:picMk id="3" creationId="{7D0A5946-6E00-1DC8-F6A6-76621FCA01A8}"/>
          </ac:picMkLst>
        </pc:picChg>
      </pc:sldChg>
      <pc:sldChg chg="modSp add mod">
        <pc:chgData name="LUCIA GAVILAN PEDROSA" userId="ee671179-0c65-4561-8776-5beeba85db60" providerId="ADAL" clId="{E5F65A42-AF2C-4A1F-9228-3DAF036EC8CF}" dt="2023-11-28T11:23:39.370" v="5458" actId="2"/>
        <pc:sldMkLst>
          <pc:docMk/>
          <pc:sldMk cId="3657264794" sldId="321"/>
        </pc:sldMkLst>
        <pc:spChg chg="mod">
          <ac:chgData name="LUCIA GAVILAN PEDROSA" userId="ee671179-0c65-4561-8776-5beeba85db60" providerId="ADAL" clId="{E5F65A42-AF2C-4A1F-9228-3DAF036EC8CF}" dt="2023-11-28T11:23:39.370" v="5458" actId="2"/>
          <ac:spMkLst>
            <pc:docMk/>
            <pc:sldMk cId="3657264794" sldId="321"/>
            <ac:spMk id="7" creationId="{335A30E4-F6C7-2878-D6A8-157CBDB3F422}"/>
          </ac:spMkLst>
        </pc:spChg>
      </pc:sldChg>
      <pc:sldChg chg="addSp modSp add mod">
        <pc:chgData name="LUCIA GAVILAN PEDROSA" userId="ee671179-0c65-4561-8776-5beeba85db60" providerId="ADAL" clId="{E5F65A42-AF2C-4A1F-9228-3DAF036EC8CF}" dt="2023-11-28T10:30:14.343" v="3324" actId="1076"/>
        <pc:sldMkLst>
          <pc:docMk/>
          <pc:sldMk cId="2643369264" sldId="322"/>
        </pc:sldMkLst>
        <pc:spChg chg="mod">
          <ac:chgData name="LUCIA GAVILAN PEDROSA" userId="ee671179-0c65-4561-8776-5beeba85db60" providerId="ADAL" clId="{E5F65A42-AF2C-4A1F-9228-3DAF036EC8CF}" dt="2023-11-28T10:30:11.612" v="3323" actId="1076"/>
          <ac:spMkLst>
            <pc:docMk/>
            <pc:sldMk cId="2643369264" sldId="322"/>
            <ac:spMk id="7" creationId="{335A30E4-F6C7-2878-D6A8-157CBDB3F422}"/>
          </ac:spMkLst>
        </pc:spChg>
        <pc:picChg chg="add mod">
          <ac:chgData name="LUCIA GAVILAN PEDROSA" userId="ee671179-0c65-4561-8776-5beeba85db60" providerId="ADAL" clId="{E5F65A42-AF2C-4A1F-9228-3DAF036EC8CF}" dt="2023-11-28T10:30:14.343" v="3324" actId="1076"/>
          <ac:picMkLst>
            <pc:docMk/>
            <pc:sldMk cId="2643369264" sldId="322"/>
            <ac:picMk id="2" creationId="{AF7EC546-0729-2312-660F-042FFF30B0C6}"/>
          </ac:picMkLst>
        </pc:picChg>
      </pc:sldChg>
      <pc:sldChg chg="delSp modSp add mod">
        <pc:chgData name="LUCIA GAVILAN PEDROSA" userId="ee671179-0c65-4561-8776-5beeba85db60" providerId="ADAL" clId="{E5F65A42-AF2C-4A1F-9228-3DAF036EC8CF}" dt="2023-11-28T10:33:20.989" v="3628" actId="1076"/>
        <pc:sldMkLst>
          <pc:docMk/>
          <pc:sldMk cId="1860026677" sldId="323"/>
        </pc:sldMkLst>
        <pc:spChg chg="mod">
          <ac:chgData name="LUCIA GAVILAN PEDROSA" userId="ee671179-0c65-4561-8776-5beeba85db60" providerId="ADAL" clId="{E5F65A42-AF2C-4A1F-9228-3DAF036EC8CF}" dt="2023-11-28T10:33:20.989" v="3628" actId="1076"/>
          <ac:spMkLst>
            <pc:docMk/>
            <pc:sldMk cId="1860026677" sldId="323"/>
            <ac:spMk id="7" creationId="{335A30E4-F6C7-2878-D6A8-157CBDB3F422}"/>
          </ac:spMkLst>
        </pc:spChg>
        <pc:spChg chg="mod">
          <ac:chgData name="LUCIA GAVILAN PEDROSA" userId="ee671179-0c65-4561-8776-5beeba85db60" providerId="ADAL" clId="{E5F65A42-AF2C-4A1F-9228-3DAF036EC8CF}" dt="2023-11-28T10:30:47.431" v="3343" actId="20577"/>
          <ac:spMkLst>
            <pc:docMk/>
            <pc:sldMk cId="1860026677" sldId="323"/>
            <ac:spMk id="480" creationId="{00000000-0000-0000-0000-000000000000}"/>
          </ac:spMkLst>
        </pc:spChg>
        <pc:picChg chg="del">
          <ac:chgData name="LUCIA GAVILAN PEDROSA" userId="ee671179-0c65-4561-8776-5beeba85db60" providerId="ADAL" clId="{E5F65A42-AF2C-4A1F-9228-3DAF036EC8CF}" dt="2023-11-28T10:30:58.629" v="3345" actId="478"/>
          <ac:picMkLst>
            <pc:docMk/>
            <pc:sldMk cId="1860026677" sldId="323"/>
            <ac:picMk id="2" creationId="{AF7EC546-0729-2312-660F-042FFF30B0C6}"/>
          </ac:picMkLst>
        </pc:picChg>
      </pc:sldChg>
      <pc:sldChg chg="modSp add mod">
        <pc:chgData name="LUCIA GAVILAN PEDROSA" userId="ee671179-0c65-4561-8776-5beeba85db60" providerId="ADAL" clId="{E5F65A42-AF2C-4A1F-9228-3DAF036EC8CF}" dt="2023-11-28T11:23:37.915" v="5456" actId="2"/>
        <pc:sldMkLst>
          <pc:docMk/>
          <pc:sldMk cId="193251243" sldId="324"/>
        </pc:sldMkLst>
        <pc:spChg chg="mod">
          <ac:chgData name="LUCIA GAVILAN PEDROSA" userId="ee671179-0c65-4561-8776-5beeba85db60" providerId="ADAL" clId="{E5F65A42-AF2C-4A1F-9228-3DAF036EC8CF}" dt="2023-11-28T11:23:37.915" v="5456" actId="2"/>
          <ac:spMkLst>
            <pc:docMk/>
            <pc:sldMk cId="193251243" sldId="324"/>
            <ac:spMk id="7" creationId="{335A30E4-F6C7-2878-D6A8-157CBDB3F422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1:21:37.956" v="5296" actId="2"/>
        <pc:sldMkLst>
          <pc:docMk/>
          <pc:sldMk cId="2007504470" sldId="325"/>
        </pc:sldMkLst>
        <pc:spChg chg="mod">
          <ac:chgData name="LUCIA GAVILAN PEDROSA" userId="ee671179-0c65-4561-8776-5beeba85db60" providerId="ADAL" clId="{E5F65A42-AF2C-4A1F-9228-3DAF036EC8CF}" dt="2023-11-28T11:21:37.956" v="5296" actId="2"/>
          <ac:spMkLst>
            <pc:docMk/>
            <pc:sldMk cId="2007504470" sldId="325"/>
            <ac:spMk id="7" creationId="{335A30E4-F6C7-2878-D6A8-157CBDB3F422}"/>
          </ac:spMkLst>
        </pc:spChg>
        <pc:spChg chg="mod">
          <ac:chgData name="LUCIA GAVILAN PEDROSA" userId="ee671179-0c65-4561-8776-5beeba85db60" providerId="ADAL" clId="{E5F65A42-AF2C-4A1F-9228-3DAF036EC8CF}" dt="2023-11-28T10:40:24.370" v="3709" actId="20577"/>
          <ac:spMkLst>
            <pc:docMk/>
            <pc:sldMk cId="2007504470" sldId="325"/>
            <ac:spMk id="480" creationId="{00000000-0000-0000-0000-000000000000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1:21:53.040" v="5306" actId="2"/>
        <pc:sldMkLst>
          <pc:docMk/>
          <pc:sldMk cId="2967450361" sldId="326"/>
        </pc:sldMkLst>
        <pc:spChg chg="mod">
          <ac:chgData name="LUCIA GAVILAN PEDROSA" userId="ee671179-0c65-4561-8776-5beeba85db60" providerId="ADAL" clId="{E5F65A42-AF2C-4A1F-9228-3DAF036EC8CF}" dt="2023-11-28T11:21:53.040" v="5306" actId="2"/>
          <ac:spMkLst>
            <pc:docMk/>
            <pc:sldMk cId="2967450361" sldId="326"/>
            <ac:spMk id="7" creationId="{335A30E4-F6C7-2878-D6A8-157CBDB3F422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0:59:11.454" v="4393" actId="14100"/>
        <pc:sldMkLst>
          <pc:docMk/>
          <pc:sldMk cId="2997974946" sldId="327"/>
        </pc:sldMkLst>
        <pc:spChg chg="mod">
          <ac:chgData name="LUCIA GAVILAN PEDROSA" userId="ee671179-0c65-4561-8776-5beeba85db60" providerId="ADAL" clId="{E5F65A42-AF2C-4A1F-9228-3DAF036EC8CF}" dt="2023-11-28T10:59:11.454" v="4393" actId="14100"/>
          <ac:spMkLst>
            <pc:docMk/>
            <pc:sldMk cId="2997974946" sldId="327"/>
            <ac:spMk id="7" creationId="{335A30E4-F6C7-2878-D6A8-157CBDB3F422}"/>
          </ac:spMkLst>
        </pc:spChg>
      </pc:sldChg>
      <pc:sldChg chg="modSp add mod ord">
        <pc:chgData name="LUCIA GAVILAN PEDROSA" userId="ee671179-0c65-4561-8776-5beeba85db60" providerId="ADAL" clId="{E5F65A42-AF2C-4A1F-9228-3DAF036EC8CF}" dt="2023-11-28T11:23:34.383" v="5449" actId="2"/>
        <pc:sldMkLst>
          <pc:docMk/>
          <pc:sldMk cId="4192316009" sldId="328"/>
        </pc:sldMkLst>
        <pc:spChg chg="mod">
          <ac:chgData name="LUCIA GAVILAN PEDROSA" userId="ee671179-0c65-4561-8776-5beeba85db60" providerId="ADAL" clId="{E5F65A42-AF2C-4A1F-9228-3DAF036EC8CF}" dt="2023-11-28T11:23:34.383" v="5449" actId="2"/>
          <ac:spMkLst>
            <pc:docMk/>
            <pc:sldMk cId="4192316009" sldId="328"/>
            <ac:spMk id="7" creationId="{335A30E4-F6C7-2878-D6A8-157CBDB3F422}"/>
          </ac:spMkLst>
        </pc:spChg>
      </pc:sldChg>
      <pc:sldChg chg="addSp delSp modSp add mod">
        <pc:chgData name="LUCIA GAVILAN PEDROSA" userId="ee671179-0c65-4561-8776-5beeba85db60" providerId="ADAL" clId="{E5F65A42-AF2C-4A1F-9228-3DAF036EC8CF}" dt="2023-11-28T11:22:13.099" v="5324" actId="2"/>
        <pc:sldMkLst>
          <pc:docMk/>
          <pc:sldMk cId="4107947155" sldId="329"/>
        </pc:sldMkLst>
        <pc:spChg chg="add del">
          <ac:chgData name="LUCIA GAVILAN PEDROSA" userId="ee671179-0c65-4561-8776-5beeba85db60" providerId="ADAL" clId="{E5F65A42-AF2C-4A1F-9228-3DAF036EC8CF}" dt="2023-11-28T11:06:02.538" v="4477" actId="478"/>
          <ac:spMkLst>
            <pc:docMk/>
            <pc:sldMk cId="4107947155" sldId="329"/>
            <ac:spMk id="3" creationId="{863DB629-3B63-F377-B5E5-C2296A5C0F09}"/>
          </ac:spMkLst>
        </pc:spChg>
        <pc:spChg chg="mod">
          <ac:chgData name="LUCIA GAVILAN PEDROSA" userId="ee671179-0c65-4561-8776-5beeba85db60" providerId="ADAL" clId="{E5F65A42-AF2C-4A1F-9228-3DAF036EC8CF}" dt="2023-11-28T11:22:13.099" v="5324" actId="2"/>
          <ac:spMkLst>
            <pc:docMk/>
            <pc:sldMk cId="4107947155" sldId="329"/>
            <ac:spMk id="7" creationId="{335A30E4-F6C7-2878-D6A8-157CBDB3F422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1:23:38.687" v="5457" actId="2"/>
        <pc:sldMkLst>
          <pc:docMk/>
          <pc:sldMk cId="2925436392" sldId="330"/>
        </pc:sldMkLst>
        <pc:spChg chg="mod">
          <ac:chgData name="LUCIA GAVILAN PEDROSA" userId="ee671179-0c65-4561-8776-5beeba85db60" providerId="ADAL" clId="{E5F65A42-AF2C-4A1F-9228-3DAF036EC8CF}" dt="2023-11-28T11:23:38.687" v="5457" actId="2"/>
          <ac:spMkLst>
            <pc:docMk/>
            <pc:sldMk cId="2925436392" sldId="330"/>
            <ac:spMk id="7" creationId="{335A30E4-F6C7-2878-D6A8-157CBDB3F422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1:21:58.210" v="5310" actId="2"/>
        <pc:sldMkLst>
          <pc:docMk/>
          <pc:sldMk cId="2862061140" sldId="331"/>
        </pc:sldMkLst>
        <pc:spChg chg="mod">
          <ac:chgData name="LUCIA GAVILAN PEDROSA" userId="ee671179-0c65-4561-8776-5beeba85db60" providerId="ADAL" clId="{E5F65A42-AF2C-4A1F-9228-3DAF036EC8CF}" dt="2023-11-28T11:04:04.216" v="4444" actId="1076"/>
          <ac:spMkLst>
            <pc:docMk/>
            <pc:sldMk cId="2862061140" sldId="331"/>
            <ac:spMk id="6" creationId="{70519589-ACA8-1AAF-1ED5-8C3AAB6B281D}"/>
          </ac:spMkLst>
        </pc:spChg>
        <pc:spChg chg="mod">
          <ac:chgData name="LUCIA GAVILAN PEDROSA" userId="ee671179-0c65-4561-8776-5beeba85db60" providerId="ADAL" clId="{E5F65A42-AF2C-4A1F-9228-3DAF036EC8CF}" dt="2023-11-28T11:21:58.210" v="5310" actId="2"/>
          <ac:spMkLst>
            <pc:docMk/>
            <pc:sldMk cId="2862061140" sldId="331"/>
            <ac:spMk id="7" creationId="{335A30E4-F6C7-2878-D6A8-157CBDB3F422}"/>
          </ac:spMkLst>
        </pc:spChg>
      </pc:sldChg>
      <pc:sldChg chg="modSp add mod">
        <pc:chgData name="LUCIA GAVILAN PEDROSA" userId="ee671179-0c65-4561-8776-5beeba85db60" providerId="ADAL" clId="{E5F65A42-AF2C-4A1F-9228-3DAF036EC8CF}" dt="2023-11-28T11:24:13.874" v="5460" actId="1076"/>
        <pc:sldMkLst>
          <pc:docMk/>
          <pc:sldMk cId="3237431789" sldId="332"/>
        </pc:sldMkLst>
        <pc:spChg chg="mod">
          <ac:chgData name="LUCIA GAVILAN PEDROSA" userId="ee671179-0c65-4561-8776-5beeba85db60" providerId="ADAL" clId="{E5F65A42-AF2C-4A1F-9228-3DAF036EC8CF}" dt="2023-11-28T11:24:13.874" v="5460" actId="1076"/>
          <ac:spMkLst>
            <pc:docMk/>
            <pc:sldMk cId="3237431789" sldId="332"/>
            <ac:spMk id="7" creationId="{335A30E4-F6C7-2878-D6A8-157CBDB3F422}"/>
          </ac:spMkLst>
        </pc:spChg>
      </pc:sldChg>
      <pc:sldChg chg="addSp delSp modSp add mod">
        <pc:chgData name="LUCIA GAVILAN PEDROSA" userId="ee671179-0c65-4561-8776-5beeba85db60" providerId="ADAL" clId="{E5F65A42-AF2C-4A1F-9228-3DAF036EC8CF}" dt="2023-11-28T11:22:25.203" v="5358" actId="2"/>
        <pc:sldMkLst>
          <pc:docMk/>
          <pc:sldMk cId="3227808822" sldId="333"/>
        </pc:sldMkLst>
        <pc:spChg chg="mod">
          <ac:chgData name="LUCIA GAVILAN PEDROSA" userId="ee671179-0c65-4561-8776-5beeba85db60" providerId="ADAL" clId="{E5F65A42-AF2C-4A1F-9228-3DAF036EC8CF}" dt="2023-11-28T11:16:29.802" v="5224" actId="1076"/>
          <ac:spMkLst>
            <pc:docMk/>
            <pc:sldMk cId="3227808822" sldId="333"/>
            <ac:spMk id="6" creationId="{70519589-ACA8-1AAF-1ED5-8C3AAB6B281D}"/>
          </ac:spMkLst>
        </pc:spChg>
        <pc:spChg chg="mod">
          <ac:chgData name="LUCIA GAVILAN PEDROSA" userId="ee671179-0c65-4561-8776-5beeba85db60" providerId="ADAL" clId="{E5F65A42-AF2C-4A1F-9228-3DAF036EC8CF}" dt="2023-11-28T11:22:25.203" v="5358" actId="2"/>
          <ac:spMkLst>
            <pc:docMk/>
            <pc:sldMk cId="3227808822" sldId="333"/>
            <ac:spMk id="7" creationId="{335A30E4-F6C7-2878-D6A8-157CBDB3F422}"/>
          </ac:spMkLst>
        </pc:spChg>
        <pc:picChg chg="add mod">
          <ac:chgData name="LUCIA GAVILAN PEDROSA" userId="ee671179-0c65-4561-8776-5beeba85db60" providerId="ADAL" clId="{E5F65A42-AF2C-4A1F-9228-3DAF036EC8CF}" dt="2023-11-28T11:17:18.930" v="5233" actId="1076"/>
          <ac:picMkLst>
            <pc:docMk/>
            <pc:sldMk cId="3227808822" sldId="333"/>
            <ac:picMk id="3" creationId="{7FCBC4BE-3F63-BBC1-63C2-6BDADD7FA64E}"/>
          </ac:picMkLst>
        </pc:picChg>
        <pc:picChg chg="del">
          <ac:chgData name="LUCIA GAVILAN PEDROSA" userId="ee671179-0c65-4561-8776-5beeba85db60" providerId="ADAL" clId="{E5F65A42-AF2C-4A1F-9228-3DAF036EC8CF}" dt="2023-11-28T11:18:00.152" v="5234"/>
          <ac:picMkLst>
            <pc:docMk/>
            <pc:sldMk cId="3227808822" sldId="333"/>
            <ac:picMk id="4" creationId="{FE6826AC-385E-EF91-6A0F-9AE91A6BC6A1}"/>
          </ac:picMkLst>
        </pc:picChg>
        <pc:picChg chg="del">
          <ac:chgData name="LUCIA GAVILAN PEDROSA" userId="ee671179-0c65-4561-8776-5beeba85db60" providerId="ADAL" clId="{E5F65A42-AF2C-4A1F-9228-3DAF036EC8CF}" dt="2023-11-28T11:18:09.515" v="5235"/>
          <ac:picMkLst>
            <pc:docMk/>
            <pc:sldMk cId="3227808822" sldId="333"/>
            <ac:picMk id="5" creationId="{DD2E6B31-F858-6FC9-786F-7F20A33C6E49}"/>
          </ac:picMkLst>
        </pc:picChg>
      </pc:sldChg>
      <pc:sldMasterChg chg="delSldLayout">
        <pc:chgData name="LUCIA GAVILAN PEDROSA" userId="ee671179-0c65-4561-8776-5beeba85db60" providerId="ADAL" clId="{E5F65A42-AF2C-4A1F-9228-3DAF036EC8CF}" dt="2023-11-28T11:18:21.713" v="5263" actId="47"/>
        <pc:sldMasterMkLst>
          <pc:docMk/>
          <pc:sldMasterMk cId="0" sldId="2147483676"/>
        </pc:sldMasterMkLst>
        <pc:sldLayoutChg chg="del">
          <pc:chgData name="LUCIA GAVILAN PEDROSA" userId="ee671179-0c65-4561-8776-5beeba85db60" providerId="ADAL" clId="{E5F65A42-AF2C-4A1F-9228-3DAF036EC8CF}" dt="2023-11-28T11:18:14.622" v="5239" actId="47"/>
          <pc:sldLayoutMkLst>
            <pc:docMk/>
            <pc:sldMasterMk cId="0" sldId="2147483676"/>
            <pc:sldLayoutMk cId="0" sldId="2147483649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7.641" v="5244" actId="47"/>
          <pc:sldLayoutMkLst>
            <pc:docMk/>
            <pc:sldMasterMk cId="0" sldId="2147483676"/>
            <pc:sldLayoutMk cId="0" sldId="2147483651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21.363" v="5261" actId="47"/>
          <pc:sldLayoutMkLst>
            <pc:docMk/>
            <pc:sldMasterMk cId="0" sldId="2147483676"/>
            <pc:sldLayoutMk cId="0" sldId="2147483652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8.948" v="5251" actId="47"/>
          <pc:sldLayoutMkLst>
            <pc:docMk/>
            <pc:sldMasterMk cId="0" sldId="2147483676"/>
            <pc:sldLayoutMk cId="0" sldId="2147483653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8.228" v="5247" actId="47"/>
          <pc:sldLayoutMkLst>
            <pc:docMk/>
            <pc:sldMasterMk cId="0" sldId="2147483676"/>
            <pc:sldLayoutMk cId="0" sldId="2147483654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4.902" v="5240" actId="47"/>
          <pc:sldLayoutMkLst>
            <pc:docMk/>
            <pc:sldMasterMk cId="0" sldId="2147483676"/>
            <pc:sldLayoutMk cId="0" sldId="2147483655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7.168" v="5242" actId="47"/>
          <pc:sldLayoutMkLst>
            <pc:docMk/>
            <pc:sldMasterMk cId="0" sldId="2147483676"/>
            <pc:sldLayoutMk cId="0" sldId="2147483656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7.852" v="5245" actId="47"/>
          <pc:sldLayoutMkLst>
            <pc:docMk/>
            <pc:sldMasterMk cId="0" sldId="2147483676"/>
            <pc:sldLayoutMk cId="0" sldId="2147483657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4.399" v="5238" actId="47"/>
          <pc:sldLayoutMkLst>
            <pc:docMk/>
            <pc:sldMasterMk cId="0" sldId="2147483676"/>
            <pc:sldLayoutMk cId="0" sldId="2147483659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8.604" v="5249" actId="47"/>
          <pc:sldLayoutMkLst>
            <pc:docMk/>
            <pc:sldMasterMk cId="0" sldId="2147483676"/>
            <pc:sldLayoutMk cId="0" sldId="2147483660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8.759" v="5250" actId="47"/>
          <pc:sldLayoutMkLst>
            <pc:docMk/>
            <pc:sldMasterMk cId="0" sldId="2147483676"/>
            <pc:sldLayoutMk cId="0" sldId="2147483662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4.116" v="5237" actId="47"/>
          <pc:sldLayoutMkLst>
            <pc:docMk/>
            <pc:sldMasterMk cId="0" sldId="2147483676"/>
            <pc:sldLayoutMk cId="0" sldId="2147483663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21.713" v="5263" actId="47"/>
          <pc:sldLayoutMkLst>
            <pc:docMk/>
            <pc:sldMasterMk cId="0" sldId="2147483676"/>
            <pc:sldLayoutMk cId="0" sldId="2147483664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21.517" v="5262" actId="47"/>
          <pc:sldLayoutMkLst>
            <pc:docMk/>
            <pc:sldMasterMk cId="0" sldId="2147483676"/>
            <pc:sldLayoutMk cId="0" sldId="2147483665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6.732" v="5241" actId="47"/>
          <pc:sldLayoutMkLst>
            <pc:docMk/>
            <pc:sldMasterMk cId="0" sldId="2147483676"/>
            <pc:sldLayoutMk cId="0" sldId="2147483666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8.039" v="5246" actId="47"/>
          <pc:sldLayoutMkLst>
            <pc:docMk/>
            <pc:sldMasterMk cId="0" sldId="2147483676"/>
            <pc:sldLayoutMk cId="0" sldId="2147483667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8.377" v="5248" actId="47"/>
          <pc:sldLayoutMkLst>
            <pc:docMk/>
            <pc:sldMasterMk cId="0" sldId="2147483676"/>
            <pc:sldLayoutMk cId="0" sldId="2147483668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19.864" v="5255" actId="47"/>
          <pc:sldLayoutMkLst>
            <pc:docMk/>
            <pc:sldMasterMk cId="0" sldId="2147483676"/>
            <pc:sldLayoutMk cId="0" sldId="2147483669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20.654" v="5259" actId="47"/>
          <pc:sldLayoutMkLst>
            <pc:docMk/>
            <pc:sldMasterMk cId="0" sldId="2147483676"/>
            <pc:sldLayoutMk cId="0" sldId="2147483670"/>
          </pc:sldLayoutMkLst>
        </pc:sldLayoutChg>
      </pc:sldMasterChg>
      <pc:sldMasterChg chg="del delSldLayout">
        <pc:chgData name="LUCIA GAVILAN PEDROSA" userId="ee671179-0c65-4561-8776-5beeba85db60" providerId="ADAL" clId="{E5F65A42-AF2C-4A1F-9228-3DAF036EC8CF}" dt="2023-11-28T11:18:29.020" v="5281" actId="47"/>
        <pc:sldMasterMkLst>
          <pc:docMk/>
          <pc:sldMasterMk cId="0" sldId="2147483677"/>
        </pc:sldMasterMkLst>
        <pc:sldLayoutChg chg="del">
          <pc:chgData name="LUCIA GAVILAN PEDROSA" userId="ee671179-0c65-4561-8776-5beeba85db60" providerId="ADAL" clId="{E5F65A42-AF2C-4A1F-9228-3DAF036EC8CF}" dt="2023-11-28T11:18:29.020" v="5281" actId="47"/>
          <pc:sldLayoutMkLst>
            <pc:docMk/>
            <pc:sldMasterMk cId="0" sldId="2147483677"/>
            <pc:sldLayoutMk cId="0" sldId="2147483674"/>
          </pc:sldLayoutMkLst>
        </pc:sldLayoutChg>
        <pc:sldLayoutChg chg="del">
          <pc:chgData name="LUCIA GAVILAN PEDROSA" userId="ee671179-0c65-4561-8776-5beeba85db60" providerId="ADAL" clId="{E5F65A42-AF2C-4A1F-9228-3DAF036EC8CF}" dt="2023-11-28T11:18:25.476" v="5274" actId="47"/>
          <pc:sldLayoutMkLst>
            <pc:docMk/>
            <pc:sldMasterMk cId="0" sldId="2147483677"/>
            <pc:sldLayoutMk cId="0" sldId="2147483675"/>
          </pc:sldLayoutMkLst>
        </pc:sldLayoutChg>
      </pc:sldMasterChg>
    </pc:docChg>
  </pc:docChgLst>
  <pc:docChgLst>
    <pc:chgData name="Lucía Gavilán Pedrosa" userId="0a802dbe-c30a-40c1-a504-96e56fab6fea" providerId="ADAL" clId="{DCDEC4E5-0369-4987-9169-1E007E5E3CA9}"/>
    <pc:docChg chg="modSld sldOrd">
      <pc:chgData name="Lucía Gavilán Pedrosa" userId="0a802dbe-c30a-40c1-a504-96e56fab6fea" providerId="ADAL" clId="{DCDEC4E5-0369-4987-9169-1E007E5E3CA9}" dt="2022-04-16T17:23:18.085" v="0"/>
      <pc:docMkLst>
        <pc:docMk/>
      </pc:docMkLst>
      <pc:sldChg chg="ord">
        <pc:chgData name="Lucía Gavilán Pedrosa" userId="0a802dbe-c30a-40c1-a504-96e56fab6fea" providerId="ADAL" clId="{DCDEC4E5-0369-4987-9169-1E007E5E3CA9}" dt="2022-04-16T17:23:18.085" v="0"/>
        <pc:sldMkLst>
          <pc:docMk/>
          <pc:sldMk cId="0" sldId="270"/>
        </pc:sldMkLst>
      </pc:sldChg>
    </pc:docChg>
  </pc:docChgLst>
  <pc:docChgLst>
    <pc:chgData name="LUCIA GAVILAN PEDROSA" userId="ee671179-0c65-4561-8776-5beeba85db60" providerId="ADAL" clId="{DF191634-7FF1-4A7D-BAC4-AE277DD9573C}"/>
    <pc:docChg chg="undo custSel addSld delSld modSld">
      <pc:chgData name="LUCIA GAVILAN PEDROSA" userId="ee671179-0c65-4561-8776-5beeba85db60" providerId="ADAL" clId="{DF191634-7FF1-4A7D-BAC4-AE277DD9573C}" dt="2024-01-03T17:22:30.736" v="726" actId="47"/>
      <pc:docMkLst>
        <pc:docMk/>
      </pc:docMkLst>
      <pc:sldChg chg="addSp delSp modSp add mod">
        <pc:chgData name="LUCIA GAVILAN PEDROSA" userId="ee671179-0c65-4561-8776-5beeba85db60" providerId="ADAL" clId="{DF191634-7FF1-4A7D-BAC4-AE277DD9573C}" dt="2024-01-03T17:22:26.969" v="724" actId="478"/>
        <pc:sldMkLst>
          <pc:docMk/>
          <pc:sldMk cId="0" sldId="259"/>
        </pc:sldMkLst>
        <pc:spChg chg="mod">
          <ac:chgData name="LUCIA GAVILAN PEDROSA" userId="ee671179-0c65-4561-8776-5beeba85db60" providerId="ADAL" clId="{DF191634-7FF1-4A7D-BAC4-AE277DD9573C}" dt="2024-01-03T17:21:05.091" v="722" actId="14100"/>
          <ac:spMkLst>
            <pc:docMk/>
            <pc:sldMk cId="0" sldId="259"/>
            <ac:spMk id="529" creationId="{00000000-0000-0000-0000-000000000000}"/>
          </ac:spMkLst>
        </pc:spChg>
        <pc:spChg chg="mod">
          <ac:chgData name="LUCIA GAVILAN PEDROSA" userId="ee671179-0c65-4561-8776-5beeba85db60" providerId="ADAL" clId="{DF191634-7FF1-4A7D-BAC4-AE277DD9573C}" dt="2024-01-03T17:16:31.572" v="296" actId="14100"/>
          <ac:spMkLst>
            <pc:docMk/>
            <pc:sldMk cId="0" sldId="259"/>
            <ac:spMk id="531" creationId="{00000000-0000-0000-0000-000000000000}"/>
          </ac:spMkLst>
        </pc:spChg>
        <pc:spChg chg="mod">
          <ac:chgData name="LUCIA GAVILAN PEDROSA" userId="ee671179-0c65-4561-8776-5beeba85db60" providerId="ADAL" clId="{DF191634-7FF1-4A7D-BAC4-AE277DD9573C}" dt="2024-01-03T17:14:59.217" v="97" actId="20577"/>
          <ac:spMkLst>
            <pc:docMk/>
            <pc:sldMk cId="0" sldId="259"/>
            <ac:spMk id="532" creationId="{00000000-0000-0000-0000-000000000000}"/>
          </ac:spMkLst>
        </pc:spChg>
        <pc:spChg chg="mod">
          <ac:chgData name="LUCIA GAVILAN PEDROSA" userId="ee671179-0c65-4561-8776-5beeba85db60" providerId="ADAL" clId="{DF191634-7FF1-4A7D-BAC4-AE277DD9573C}" dt="2024-01-03T17:20:21.010" v="708" actId="20577"/>
          <ac:spMkLst>
            <pc:docMk/>
            <pc:sldMk cId="0" sldId="259"/>
            <ac:spMk id="534" creationId="{00000000-0000-0000-0000-000000000000}"/>
          </ac:spMkLst>
        </pc:spChg>
        <pc:spChg chg="mod">
          <ac:chgData name="LUCIA GAVILAN PEDROSA" userId="ee671179-0c65-4561-8776-5beeba85db60" providerId="ADAL" clId="{DF191634-7FF1-4A7D-BAC4-AE277DD9573C}" dt="2024-01-03T17:15:07.215" v="115" actId="20577"/>
          <ac:spMkLst>
            <pc:docMk/>
            <pc:sldMk cId="0" sldId="259"/>
            <ac:spMk id="535" creationId="{00000000-0000-0000-0000-000000000000}"/>
          </ac:spMkLst>
        </pc:spChg>
        <pc:spChg chg="mod">
          <ac:chgData name="LUCIA GAVILAN PEDROSA" userId="ee671179-0c65-4561-8776-5beeba85db60" providerId="ADAL" clId="{DF191634-7FF1-4A7D-BAC4-AE277DD9573C}" dt="2024-01-03T17:20:39.898" v="718" actId="14100"/>
          <ac:spMkLst>
            <pc:docMk/>
            <pc:sldMk cId="0" sldId="259"/>
            <ac:spMk id="537" creationId="{00000000-0000-0000-0000-000000000000}"/>
          </ac:spMkLst>
        </pc:spChg>
        <pc:spChg chg="mod">
          <ac:chgData name="LUCIA GAVILAN PEDROSA" userId="ee671179-0c65-4561-8776-5beeba85db60" providerId="ADAL" clId="{DF191634-7FF1-4A7D-BAC4-AE277DD9573C}" dt="2024-01-03T17:15:17.747" v="143" actId="20577"/>
          <ac:spMkLst>
            <pc:docMk/>
            <pc:sldMk cId="0" sldId="259"/>
            <ac:spMk id="538" creationId="{00000000-0000-0000-0000-000000000000}"/>
          </ac:spMkLst>
        </pc:spChg>
        <pc:spChg chg="mod">
          <ac:chgData name="LUCIA GAVILAN PEDROSA" userId="ee671179-0c65-4561-8776-5beeba85db60" providerId="ADAL" clId="{DF191634-7FF1-4A7D-BAC4-AE277DD9573C}" dt="2024-01-03T17:20:18.334" v="706" actId="20577"/>
          <ac:spMkLst>
            <pc:docMk/>
            <pc:sldMk cId="0" sldId="259"/>
            <ac:spMk id="540" creationId="{00000000-0000-0000-0000-000000000000}"/>
          </ac:spMkLst>
        </pc:spChg>
        <pc:picChg chg="add del">
          <ac:chgData name="LUCIA GAVILAN PEDROSA" userId="ee671179-0c65-4561-8776-5beeba85db60" providerId="ADAL" clId="{DF191634-7FF1-4A7D-BAC4-AE277DD9573C}" dt="2024-01-03T17:22:26.969" v="724" actId="478"/>
          <ac:picMkLst>
            <pc:docMk/>
            <pc:sldMk cId="0" sldId="259"/>
            <ac:picMk id="3" creationId="{DADD8DBE-BED6-1C21-E605-0A7C284D9E82}"/>
          </ac:picMkLst>
        </pc:picChg>
      </pc:sldChg>
      <pc:sldChg chg="add del">
        <pc:chgData name="LUCIA GAVILAN PEDROSA" userId="ee671179-0c65-4561-8776-5beeba85db60" providerId="ADAL" clId="{DF191634-7FF1-4A7D-BAC4-AE277DD9573C}" dt="2024-01-03T17:22:30.736" v="726" actId="47"/>
        <pc:sldMkLst>
          <pc:docMk/>
          <pc:sldMk cId="2161206421" sldId="33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f9d68ab4d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f9d68ab4d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9451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20645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5650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19214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4729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80934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5039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48737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5710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0874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f658401715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f658401715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97903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9377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37855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00327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08840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49773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52933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89977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" name="Google Shape;1502;gfad8134eea_0_5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3" name="Google Shape;1503;gfad8134eea_0_5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8639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7812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0963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5513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457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261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639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20000" y="747500"/>
            <a:ext cx="7704000" cy="3663300"/>
          </a:xfrm>
          <a:prstGeom prst="roundRect">
            <a:avLst>
              <a:gd name="adj" fmla="val 3982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26425" y="1317325"/>
            <a:ext cx="4087800" cy="160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26425" y="3090600"/>
            <a:ext cx="2966400" cy="4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2"/>
                </a:solidFill>
                <a:latin typeface="Fira Code Light"/>
                <a:ea typeface="Fira Code Light"/>
                <a:cs typeface="Fira Code Light"/>
                <a:sym typeface="Fira Code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13" name="Google Shape;13;p2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" name="Google Shape;14;p2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16" name="Google Shape;16;p2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720000" y="1188900"/>
            <a:ext cx="7704000" cy="3414600"/>
          </a:xfrm>
          <a:prstGeom prst="roundRect">
            <a:avLst>
              <a:gd name="adj" fmla="val 4651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720000" y="1188900"/>
            <a:ext cx="7704000" cy="338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AutoNum type="arabicPeriod"/>
              <a:defRPr sz="1000"/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33" name="Google Shape;33;p4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34" name="Google Shape;34;p4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5" name="Google Shape;35;p4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6" name="Google Shape;36;p4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37" name="Google Shape;37;p4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Google Shape;38;p4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/>
          <p:nvPr/>
        </p:nvSpPr>
        <p:spPr>
          <a:xfrm>
            <a:off x="720000" y="558650"/>
            <a:ext cx="7704000" cy="4041000"/>
          </a:xfrm>
          <a:prstGeom prst="roundRect">
            <a:avLst>
              <a:gd name="adj" fmla="val 3982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3" name="Google Shape;143;p15"/>
          <p:cNvSpPr txBox="1">
            <a:spLocks noGrp="1"/>
          </p:cNvSpPr>
          <p:nvPr>
            <p:ph type="subTitle" idx="1"/>
          </p:nvPr>
        </p:nvSpPr>
        <p:spPr>
          <a:xfrm>
            <a:off x="1308288" y="3356450"/>
            <a:ext cx="3601500" cy="10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5"/>
          <p:cNvSpPr txBox="1">
            <a:spLocks noGrp="1"/>
          </p:cNvSpPr>
          <p:nvPr>
            <p:ph type="title"/>
          </p:nvPr>
        </p:nvSpPr>
        <p:spPr>
          <a:xfrm>
            <a:off x="1308288" y="768350"/>
            <a:ext cx="3601500" cy="258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45" name="Google Shape;145;p15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146" name="Google Shape;146;p15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7" name="Google Shape;147;p15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8" name="Google Shape;148;p15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149" name="Google Shape;149;p15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" name="Google Shape;150;p15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5"/>
          <p:cNvSpPr txBox="1"/>
          <p:nvPr/>
        </p:nvSpPr>
        <p:spPr>
          <a:xfrm>
            <a:off x="796200" y="1098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YOUR LOGO HERE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284" name="Google Shape;284;p25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285" name="Google Shape;285;p25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6" name="Google Shape;286;p25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287" name="Google Shape;287;p25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88" name="Google Shape;288;p25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289" name="Google Shape;289;p25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0" name="Google Shape;290;p25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291" name="Google Shape;291;p25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292" name="Google Shape;292;p25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3" name="Google Shape;293;p25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294" name="Google Shape;294;p25">
            <a:hlinkClick r:id="rId2" action="ppaction://hlinksldjump"/>
          </p:cNvPr>
          <p:cNvSpPr txBox="1"/>
          <p:nvPr/>
        </p:nvSpPr>
        <p:spPr>
          <a:xfrm>
            <a:off x="7791350" y="47559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INDEX.HTML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95" name="Google Shape;295;p25"/>
          <p:cNvSpPr/>
          <p:nvPr/>
        </p:nvSpPr>
        <p:spPr>
          <a:xfrm>
            <a:off x="720000" y="747500"/>
            <a:ext cx="7704000" cy="3663300"/>
          </a:xfrm>
          <a:prstGeom prst="roundRect">
            <a:avLst>
              <a:gd name="adj" fmla="val 3982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6" name="Google Shape;296;p25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297" name="Google Shape;297;p25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98" name="Google Shape;298;p25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99" name="Google Shape;299;p25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300" name="Google Shape;300;p25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1" name="Google Shape;301;p25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02" name="Google Shape;302;p25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303" name="Google Shape;303;p25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4" name="Google Shape;304;p25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5" name="Google Shape;305;p25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_1"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6"/>
          <p:cNvSpPr txBox="1"/>
          <p:nvPr/>
        </p:nvSpPr>
        <p:spPr>
          <a:xfrm>
            <a:off x="796200" y="1098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YOUR LOGO HERE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308" name="Google Shape;308;p26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309" name="Google Shape;309;p26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10" name="Google Shape;310;p26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311" name="Google Shape;311;p26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312" name="Google Shape;312;p26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313" name="Google Shape;313;p26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4" name="Google Shape;314;p26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315" name="Google Shape;315;p26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316" name="Google Shape;316;p26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17" name="Google Shape;317;p26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318" name="Google Shape;318;p26">
            <a:hlinkClick r:id="rId2" action="ppaction://hlinksldjump"/>
          </p:cNvPr>
          <p:cNvSpPr txBox="1"/>
          <p:nvPr/>
        </p:nvSpPr>
        <p:spPr>
          <a:xfrm>
            <a:off x="7791350" y="47559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INDEX.HTML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319" name="Google Shape;319;p26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320" name="Google Shape;320;p26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21" name="Google Shape;321;p26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22" name="Google Shape;322;p26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323" name="Google Shape;323;p26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4" name="Google Shape;324;p26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25" name="Google Shape;325;p26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326" name="Google Shape;326;p26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7" name="Google Shape;327;p26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8" name="Google Shape;328;p26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8_1_1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7"/>
          <p:cNvSpPr txBox="1"/>
          <p:nvPr/>
        </p:nvSpPr>
        <p:spPr>
          <a:xfrm>
            <a:off x="796200" y="1098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YOUR LOGO HERE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331" name="Google Shape;331;p27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332" name="Google Shape;332;p27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33" name="Google Shape;333;p27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334" name="Google Shape;334;p27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335" name="Google Shape;335;p27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336" name="Google Shape;336;p27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37" name="Google Shape;337;p27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338" name="Google Shape;338;p27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339" name="Google Shape;339;p27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40" name="Google Shape;340;p27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341" name="Google Shape;341;p27">
            <a:hlinkClick r:id="rId2" action="ppaction://hlinksldjump"/>
          </p:cNvPr>
          <p:cNvSpPr txBox="1"/>
          <p:nvPr/>
        </p:nvSpPr>
        <p:spPr>
          <a:xfrm>
            <a:off x="7791350" y="47559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INDEX.HTML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42" name="Google Shape;342;p27"/>
          <p:cNvSpPr/>
          <p:nvPr/>
        </p:nvSpPr>
        <p:spPr>
          <a:xfrm>
            <a:off x="720000" y="747500"/>
            <a:ext cx="7704000" cy="3663300"/>
          </a:xfrm>
          <a:prstGeom prst="roundRect">
            <a:avLst>
              <a:gd name="adj" fmla="val 3982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3" name="Google Shape;343;p27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344" name="Google Shape;344;p27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45" name="Google Shape;345;p27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46" name="Google Shape;346;p27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347" name="Google Shape;347;p27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8" name="Google Shape;348;p27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49" name="Google Shape;349;p27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350" name="Google Shape;350;p27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1" name="Google Shape;351;p27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2" name="Google Shape;352;p27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53" name="Google Shape;353;p27"/>
          <p:cNvGrpSpPr/>
          <p:nvPr/>
        </p:nvGrpSpPr>
        <p:grpSpPr>
          <a:xfrm>
            <a:off x="1028975" y="1070563"/>
            <a:ext cx="2136214" cy="3002387"/>
            <a:chOff x="5380450" y="1070563"/>
            <a:chExt cx="2136214" cy="3002387"/>
          </a:xfrm>
        </p:grpSpPr>
        <p:sp>
          <p:nvSpPr>
            <p:cNvPr id="354" name="Google Shape;354;p27"/>
            <p:cNvSpPr/>
            <p:nvPr/>
          </p:nvSpPr>
          <p:spPr>
            <a:xfrm>
              <a:off x="6164625" y="1344650"/>
              <a:ext cx="1334100" cy="2405100"/>
            </a:xfrm>
            <a:prstGeom prst="roundRect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5" name="Google Shape;355;p27"/>
            <p:cNvSpPr/>
            <p:nvPr/>
          </p:nvSpPr>
          <p:spPr>
            <a:xfrm>
              <a:off x="6298575" y="1546875"/>
              <a:ext cx="1066200" cy="449700"/>
            </a:xfrm>
            <a:prstGeom prst="roundRect">
              <a:avLst>
                <a:gd name="adj" fmla="val 18711"/>
              </a:avLst>
            </a:prstGeom>
            <a:gradFill>
              <a:gsLst>
                <a:gs pos="0">
                  <a:srgbClr val="80DFFF"/>
                </a:gs>
                <a:gs pos="100000">
                  <a:srgbClr val="318FFA">
                    <a:alpha val="71764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6" name="Google Shape;356;p27"/>
            <p:cNvSpPr/>
            <p:nvPr/>
          </p:nvSpPr>
          <p:spPr>
            <a:xfrm>
              <a:off x="6298575" y="2078800"/>
              <a:ext cx="1066200" cy="999900"/>
            </a:xfrm>
            <a:prstGeom prst="roundRect">
              <a:avLst>
                <a:gd name="adj" fmla="val 7939"/>
              </a:avLst>
            </a:prstGeom>
            <a:gradFill>
              <a:gsLst>
                <a:gs pos="0">
                  <a:srgbClr val="80DFFF"/>
                </a:gs>
                <a:gs pos="100000">
                  <a:srgbClr val="318FFA">
                    <a:alpha val="71764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7" name="Google Shape;357;p27"/>
            <p:cNvSpPr/>
            <p:nvPr/>
          </p:nvSpPr>
          <p:spPr>
            <a:xfrm>
              <a:off x="6298575" y="3140800"/>
              <a:ext cx="1066200" cy="449700"/>
            </a:xfrm>
            <a:prstGeom prst="roundRect">
              <a:avLst>
                <a:gd name="adj" fmla="val 18711"/>
              </a:avLst>
            </a:prstGeom>
            <a:gradFill>
              <a:gsLst>
                <a:gs pos="0">
                  <a:srgbClr val="80DFFF"/>
                </a:gs>
                <a:gs pos="100000">
                  <a:srgbClr val="318FFA">
                    <a:alpha val="71764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8" name="Google Shape;358;p27"/>
            <p:cNvSpPr/>
            <p:nvPr/>
          </p:nvSpPr>
          <p:spPr>
            <a:xfrm>
              <a:off x="6146677" y="1070563"/>
              <a:ext cx="1369987" cy="3002387"/>
            </a:xfrm>
            <a:custGeom>
              <a:avLst/>
              <a:gdLst/>
              <a:ahLst/>
              <a:cxnLst/>
              <a:rect l="l" t="t" r="r" b="b"/>
              <a:pathLst>
                <a:path w="20528" h="44988" extrusionOk="0">
                  <a:moveTo>
                    <a:pt x="10264" y="1252"/>
                  </a:moveTo>
                  <a:cubicBezTo>
                    <a:pt x="10544" y="1252"/>
                    <a:pt x="10773" y="1481"/>
                    <a:pt x="10773" y="1760"/>
                  </a:cubicBezTo>
                  <a:cubicBezTo>
                    <a:pt x="10773" y="2041"/>
                    <a:pt x="10544" y="2270"/>
                    <a:pt x="10264" y="2270"/>
                  </a:cubicBezTo>
                  <a:cubicBezTo>
                    <a:pt x="9985" y="2270"/>
                    <a:pt x="9755" y="2041"/>
                    <a:pt x="9755" y="1760"/>
                  </a:cubicBezTo>
                  <a:cubicBezTo>
                    <a:pt x="9755" y="1481"/>
                    <a:pt x="9985" y="1252"/>
                    <a:pt x="10264" y="1252"/>
                  </a:cubicBezTo>
                  <a:close/>
                  <a:moveTo>
                    <a:pt x="11765" y="3221"/>
                  </a:moveTo>
                  <a:cubicBezTo>
                    <a:pt x="11887" y="3221"/>
                    <a:pt x="11984" y="3317"/>
                    <a:pt x="11984" y="3435"/>
                  </a:cubicBezTo>
                  <a:cubicBezTo>
                    <a:pt x="11984" y="3557"/>
                    <a:pt x="11887" y="3648"/>
                    <a:pt x="11765" y="3648"/>
                  </a:cubicBezTo>
                  <a:lnTo>
                    <a:pt x="8763" y="3648"/>
                  </a:lnTo>
                  <a:cubicBezTo>
                    <a:pt x="8641" y="3648"/>
                    <a:pt x="8545" y="3557"/>
                    <a:pt x="8545" y="3435"/>
                  </a:cubicBezTo>
                  <a:cubicBezTo>
                    <a:pt x="8545" y="3379"/>
                    <a:pt x="8570" y="3324"/>
                    <a:pt x="8611" y="3282"/>
                  </a:cubicBezTo>
                  <a:cubicBezTo>
                    <a:pt x="8646" y="3247"/>
                    <a:pt x="8702" y="3221"/>
                    <a:pt x="8763" y="3221"/>
                  </a:cubicBezTo>
                  <a:close/>
                  <a:moveTo>
                    <a:pt x="19322" y="5541"/>
                  </a:moveTo>
                  <a:cubicBezTo>
                    <a:pt x="19536" y="5541"/>
                    <a:pt x="19708" y="5715"/>
                    <a:pt x="19708" y="5929"/>
                  </a:cubicBezTo>
                  <a:lnTo>
                    <a:pt x="19708" y="38902"/>
                  </a:lnTo>
                  <a:cubicBezTo>
                    <a:pt x="19708" y="39116"/>
                    <a:pt x="19536" y="39289"/>
                    <a:pt x="19322" y="39289"/>
                  </a:cubicBezTo>
                  <a:lnTo>
                    <a:pt x="1206" y="39289"/>
                  </a:lnTo>
                  <a:cubicBezTo>
                    <a:pt x="993" y="39289"/>
                    <a:pt x="820" y="39116"/>
                    <a:pt x="820" y="38902"/>
                  </a:cubicBezTo>
                  <a:lnTo>
                    <a:pt x="820" y="5929"/>
                  </a:lnTo>
                  <a:cubicBezTo>
                    <a:pt x="820" y="5715"/>
                    <a:pt x="993" y="5541"/>
                    <a:pt x="1206" y="5541"/>
                  </a:cubicBezTo>
                  <a:close/>
                  <a:moveTo>
                    <a:pt x="10264" y="40607"/>
                  </a:moveTo>
                  <a:cubicBezTo>
                    <a:pt x="11145" y="40607"/>
                    <a:pt x="11857" y="41314"/>
                    <a:pt x="11857" y="42190"/>
                  </a:cubicBezTo>
                  <a:cubicBezTo>
                    <a:pt x="11857" y="43064"/>
                    <a:pt x="11145" y="43777"/>
                    <a:pt x="10264" y="43777"/>
                  </a:cubicBezTo>
                  <a:cubicBezTo>
                    <a:pt x="9384" y="43777"/>
                    <a:pt x="8677" y="43064"/>
                    <a:pt x="8677" y="42190"/>
                  </a:cubicBezTo>
                  <a:cubicBezTo>
                    <a:pt x="8677" y="41314"/>
                    <a:pt x="9384" y="40607"/>
                    <a:pt x="10264" y="40607"/>
                  </a:cubicBezTo>
                  <a:close/>
                  <a:moveTo>
                    <a:pt x="2098" y="1"/>
                  </a:moveTo>
                  <a:cubicBezTo>
                    <a:pt x="943" y="1"/>
                    <a:pt x="1" y="926"/>
                    <a:pt x="1" y="2061"/>
                  </a:cubicBezTo>
                  <a:lnTo>
                    <a:pt x="1" y="42927"/>
                  </a:lnTo>
                  <a:cubicBezTo>
                    <a:pt x="1" y="44067"/>
                    <a:pt x="943" y="44987"/>
                    <a:pt x="2098" y="44987"/>
                  </a:cubicBezTo>
                  <a:lnTo>
                    <a:pt x="18432" y="44987"/>
                  </a:lnTo>
                  <a:cubicBezTo>
                    <a:pt x="19586" y="44987"/>
                    <a:pt x="20527" y="44067"/>
                    <a:pt x="20527" y="42927"/>
                  </a:cubicBezTo>
                  <a:lnTo>
                    <a:pt x="20527" y="2061"/>
                  </a:lnTo>
                  <a:cubicBezTo>
                    <a:pt x="20527" y="926"/>
                    <a:pt x="19586" y="1"/>
                    <a:pt x="1843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C5C7F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59" name="Google Shape;359;p27"/>
            <p:cNvGrpSpPr/>
            <p:nvPr/>
          </p:nvGrpSpPr>
          <p:grpSpPr>
            <a:xfrm>
              <a:off x="5380450" y="1200275"/>
              <a:ext cx="1386600" cy="449700"/>
              <a:chOff x="5270675" y="1411375"/>
              <a:chExt cx="1386600" cy="449700"/>
            </a:xfrm>
          </p:grpSpPr>
          <p:sp>
            <p:nvSpPr>
              <p:cNvPr id="360" name="Google Shape;360;p27"/>
              <p:cNvSpPr/>
              <p:nvPr/>
            </p:nvSpPr>
            <p:spPr>
              <a:xfrm>
                <a:off x="5270675" y="1411375"/>
                <a:ext cx="1386600" cy="449700"/>
              </a:xfrm>
              <a:prstGeom prst="roundRect">
                <a:avLst>
                  <a:gd name="adj" fmla="val 18711"/>
                </a:avLst>
              </a:prstGeom>
              <a:gradFill>
                <a:gsLst>
                  <a:gs pos="0">
                    <a:schemeClr val="lt2"/>
                  </a:gs>
                  <a:gs pos="100000">
                    <a:srgbClr val="E57C85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61" name="Google Shape;361;p27"/>
              <p:cNvSpPr/>
              <p:nvPr/>
            </p:nvSpPr>
            <p:spPr>
              <a:xfrm>
                <a:off x="5370729" y="1459698"/>
                <a:ext cx="336576" cy="336718"/>
              </a:xfrm>
              <a:custGeom>
                <a:avLst/>
                <a:gdLst/>
                <a:ahLst/>
                <a:cxnLst/>
                <a:rect l="l" t="t" r="r" b="b"/>
                <a:pathLst>
                  <a:path w="14203" h="14209" extrusionOk="0">
                    <a:moveTo>
                      <a:pt x="7104" y="0"/>
                    </a:moveTo>
                    <a:cubicBezTo>
                      <a:pt x="3186" y="0"/>
                      <a:pt x="0" y="3181"/>
                      <a:pt x="0" y="7099"/>
                    </a:cubicBezTo>
                    <a:cubicBezTo>
                      <a:pt x="0" y="9129"/>
                      <a:pt x="847" y="10953"/>
                      <a:pt x="2209" y="12247"/>
                    </a:cubicBezTo>
                    <a:cubicBezTo>
                      <a:pt x="3484" y="13466"/>
                      <a:pt x="5211" y="14208"/>
                      <a:pt x="7104" y="14208"/>
                    </a:cubicBezTo>
                    <a:cubicBezTo>
                      <a:pt x="8998" y="14208"/>
                      <a:pt x="10725" y="13466"/>
                      <a:pt x="12000" y="12247"/>
                    </a:cubicBezTo>
                    <a:cubicBezTo>
                      <a:pt x="13357" y="10948"/>
                      <a:pt x="14202" y="9129"/>
                      <a:pt x="14202" y="7099"/>
                    </a:cubicBezTo>
                    <a:cubicBezTo>
                      <a:pt x="14202" y="3181"/>
                      <a:pt x="11029" y="0"/>
                      <a:pt x="710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C5C7F4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62" name="Google Shape;362;p27"/>
              <p:cNvSpPr/>
              <p:nvPr/>
            </p:nvSpPr>
            <p:spPr>
              <a:xfrm>
                <a:off x="5433171" y="1520542"/>
                <a:ext cx="211691" cy="215028"/>
              </a:xfrm>
              <a:custGeom>
                <a:avLst/>
                <a:gdLst/>
                <a:ahLst/>
                <a:cxnLst/>
                <a:rect l="l" t="t" r="r" b="b"/>
                <a:pathLst>
                  <a:path w="21410" h="21753" extrusionOk="0">
                    <a:moveTo>
                      <a:pt x="10706" y="6083"/>
                    </a:moveTo>
                    <a:cubicBezTo>
                      <a:pt x="10835" y="6083"/>
                      <a:pt x="10966" y="6088"/>
                      <a:pt x="11098" y="6098"/>
                    </a:cubicBezTo>
                    <a:cubicBezTo>
                      <a:pt x="13419" y="6281"/>
                      <a:pt x="15307" y="8163"/>
                      <a:pt x="15491" y="10491"/>
                    </a:cubicBezTo>
                    <a:cubicBezTo>
                      <a:pt x="15709" y="13314"/>
                      <a:pt x="13478" y="15677"/>
                      <a:pt x="10700" y="15677"/>
                    </a:cubicBezTo>
                    <a:cubicBezTo>
                      <a:pt x="10574" y="15677"/>
                      <a:pt x="10447" y="15672"/>
                      <a:pt x="10320" y="15662"/>
                    </a:cubicBezTo>
                    <a:cubicBezTo>
                      <a:pt x="7991" y="15478"/>
                      <a:pt x="6109" y="13590"/>
                      <a:pt x="5927" y="11269"/>
                    </a:cubicBezTo>
                    <a:cubicBezTo>
                      <a:pt x="5702" y="8444"/>
                      <a:pt x="7927" y="6083"/>
                      <a:pt x="10706" y="6083"/>
                    </a:cubicBezTo>
                    <a:close/>
                    <a:moveTo>
                      <a:pt x="8134" y="0"/>
                    </a:moveTo>
                    <a:lnTo>
                      <a:pt x="7677" y="2883"/>
                    </a:lnTo>
                    <a:cubicBezTo>
                      <a:pt x="6808" y="3215"/>
                      <a:pt x="6006" y="3685"/>
                      <a:pt x="5304" y="4263"/>
                    </a:cubicBezTo>
                    <a:lnTo>
                      <a:pt x="2569" y="3215"/>
                    </a:lnTo>
                    <a:lnTo>
                      <a:pt x="1" y="7666"/>
                    </a:lnTo>
                    <a:lnTo>
                      <a:pt x="2271" y="9507"/>
                    </a:lnTo>
                    <a:cubicBezTo>
                      <a:pt x="2197" y="9953"/>
                      <a:pt x="2163" y="10411"/>
                      <a:pt x="2163" y="10879"/>
                    </a:cubicBezTo>
                    <a:cubicBezTo>
                      <a:pt x="2163" y="11343"/>
                      <a:pt x="2197" y="11806"/>
                      <a:pt x="2271" y="12252"/>
                    </a:cubicBezTo>
                    <a:lnTo>
                      <a:pt x="1" y="14089"/>
                    </a:lnTo>
                    <a:lnTo>
                      <a:pt x="2569" y="18545"/>
                    </a:lnTo>
                    <a:lnTo>
                      <a:pt x="5304" y="17497"/>
                    </a:lnTo>
                    <a:cubicBezTo>
                      <a:pt x="6006" y="18075"/>
                      <a:pt x="6808" y="18539"/>
                      <a:pt x="7677" y="18870"/>
                    </a:cubicBezTo>
                    <a:lnTo>
                      <a:pt x="8134" y="21753"/>
                    </a:lnTo>
                    <a:lnTo>
                      <a:pt x="13276" y="21753"/>
                    </a:lnTo>
                    <a:lnTo>
                      <a:pt x="13733" y="18870"/>
                    </a:lnTo>
                    <a:cubicBezTo>
                      <a:pt x="14604" y="18539"/>
                      <a:pt x="15404" y="18075"/>
                      <a:pt x="16114" y="17497"/>
                    </a:cubicBezTo>
                    <a:lnTo>
                      <a:pt x="18841" y="18545"/>
                    </a:lnTo>
                    <a:lnTo>
                      <a:pt x="21410" y="14089"/>
                    </a:lnTo>
                    <a:lnTo>
                      <a:pt x="19139" y="12252"/>
                    </a:lnTo>
                    <a:cubicBezTo>
                      <a:pt x="19213" y="11800"/>
                      <a:pt x="19253" y="11343"/>
                      <a:pt x="19253" y="10879"/>
                    </a:cubicBezTo>
                    <a:cubicBezTo>
                      <a:pt x="19253" y="10411"/>
                      <a:pt x="19213" y="9953"/>
                      <a:pt x="19139" y="9507"/>
                    </a:cubicBezTo>
                    <a:lnTo>
                      <a:pt x="21410" y="7666"/>
                    </a:lnTo>
                    <a:lnTo>
                      <a:pt x="18841" y="3215"/>
                    </a:lnTo>
                    <a:lnTo>
                      <a:pt x="16114" y="4263"/>
                    </a:lnTo>
                    <a:cubicBezTo>
                      <a:pt x="15404" y="3685"/>
                      <a:pt x="14604" y="3215"/>
                      <a:pt x="13733" y="2883"/>
                    </a:cubicBezTo>
                    <a:lnTo>
                      <a:pt x="1327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363" name="Google Shape;363;p27"/>
              <p:cNvGrpSpPr/>
              <p:nvPr/>
            </p:nvGrpSpPr>
            <p:grpSpPr>
              <a:xfrm>
                <a:off x="5794626" y="1542600"/>
                <a:ext cx="706512" cy="187247"/>
                <a:chOff x="5784976" y="732725"/>
                <a:chExt cx="706512" cy="187247"/>
              </a:xfrm>
            </p:grpSpPr>
            <p:sp>
              <p:nvSpPr>
                <p:cNvPr id="364" name="Google Shape;364;p27"/>
                <p:cNvSpPr/>
                <p:nvPr/>
              </p:nvSpPr>
              <p:spPr>
                <a:xfrm>
                  <a:off x="5784987" y="732725"/>
                  <a:ext cx="7065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365" name="Google Shape;365;p27"/>
                <p:cNvSpPr/>
                <p:nvPr/>
              </p:nvSpPr>
              <p:spPr>
                <a:xfrm>
                  <a:off x="5784987" y="805955"/>
                  <a:ext cx="7065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366" name="Google Shape;366;p27"/>
                <p:cNvSpPr/>
                <p:nvPr/>
              </p:nvSpPr>
              <p:spPr>
                <a:xfrm>
                  <a:off x="5784976" y="879172"/>
                  <a:ext cx="4653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367" name="Google Shape;367;p27"/>
            <p:cNvGrpSpPr/>
            <p:nvPr/>
          </p:nvGrpSpPr>
          <p:grpSpPr>
            <a:xfrm>
              <a:off x="5573850" y="3355500"/>
              <a:ext cx="381600" cy="356700"/>
              <a:chOff x="1062200" y="3366813"/>
              <a:chExt cx="381600" cy="356700"/>
            </a:xfrm>
          </p:grpSpPr>
          <p:sp>
            <p:nvSpPr>
              <p:cNvPr id="368" name="Google Shape;368;p27"/>
              <p:cNvSpPr/>
              <p:nvPr/>
            </p:nvSpPr>
            <p:spPr>
              <a:xfrm>
                <a:off x="1062200" y="3366813"/>
                <a:ext cx="381600" cy="356700"/>
              </a:xfrm>
              <a:prstGeom prst="roundRect">
                <a:avLst>
                  <a:gd name="adj" fmla="val 18293"/>
                </a:avLst>
              </a:prstGeom>
              <a:gradFill>
                <a:gsLst>
                  <a:gs pos="0">
                    <a:srgbClr val="3DB0FD"/>
                  </a:gs>
                  <a:gs pos="100000">
                    <a:srgbClr val="308EF7"/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369" name="Google Shape;369;p27"/>
              <p:cNvGrpSpPr/>
              <p:nvPr/>
            </p:nvGrpSpPr>
            <p:grpSpPr>
              <a:xfrm>
                <a:off x="1138484" y="3433275"/>
                <a:ext cx="229200" cy="229200"/>
                <a:chOff x="955447" y="3891500"/>
                <a:chExt cx="229200" cy="229200"/>
              </a:xfrm>
            </p:grpSpPr>
            <p:sp>
              <p:nvSpPr>
                <p:cNvPr id="370" name="Google Shape;370;p27"/>
                <p:cNvSpPr/>
                <p:nvPr/>
              </p:nvSpPr>
              <p:spPr>
                <a:xfrm>
                  <a:off x="955447" y="3985700"/>
                  <a:ext cx="2292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371" name="Google Shape;371;p27"/>
                <p:cNvSpPr/>
                <p:nvPr/>
              </p:nvSpPr>
              <p:spPr>
                <a:xfrm rot="5400000">
                  <a:off x="955447" y="3985700"/>
                  <a:ext cx="2292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372" name="Google Shape;372;p27"/>
            <p:cNvGrpSpPr/>
            <p:nvPr/>
          </p:nvGrpSpPr>
          <p:grpSpPr>
            <a:xfrm rot="5400000">
              <a:off x="5462261" y="2839775"/>
              <a:ext cx="604800" cy="147600"/>
              <a:chOff x="7688649" y="828750"/>
              <a:chExt cx="604800" cy="147600"/>
            </a:xfrm>
          </p:grpSpPr>
          <p:sp>
            <p:nvSpPr>
              <p:cNvPr id="373" name="Google Shape;373;p27"/>
              <p:cNvSpPr/>
              <p:nvPr/>
            </p:nvSpPr>
            <p:spPr>
              <a:xfrm>
                <a:off x="8145849" y="828750"/>
                <a:ext cx="147600" cy="147600"/>
              </a:xfrm>
              <a:prstGeom prst="ellipse">
                <a:avLst/>
              </a:prstGeom>
              <a:gradFill>
                <a:gsLst>
                  <a:gs pos="0">
                    <a:srgbClr val="E9A984"/>
                  </a:gs>
                  <a:gs pos="100000">
                    <a:srgbClr val="E57C85"/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74" name="Google Shape;374;p27"/>
              <p:cNvSpPr/>
              <p:nvPr/>
            </p:nvSpPr>
            <p:spPr>
              <a:xfrm>
                <a:off x="7917249" y="828750"/>
                <a:ext cx="147600" cy="147600"/>
              </a:xfrm>
              <a:prstGeom prst="ellipse">
                <a:avLst/>
              </a:prstGeom>
              <a:gradFill>
                <a:gsLst>
                  <a:gs pos="0">
                    <a:srgbClr val="FFF68E"/>
                  </a:gs>
                  <a:gs pos="100000">
                    <a:srgbClr val="FFD966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75" name="Google Shape;375;p27"/>
              <p:cNvSpPr/>
              <p:nvPr/>
            </p:nvSpPr>
            <p:spPr>
              <a:xfrm>
                <a:off x="7688649" y="828750"/>
                <a:ext cx="147600" cy="147600"/>
              </a:xfrm>
              <a:prstGeom prst="ellipse">
                <a:avLst/>
              </a:prstGeom>
              <a:gradFill>
                <a:gsLst>
                  <a:gs pos="0">
                    <a:srgbClr val="8D90E1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376" name="Google Shape;376;p27"/>
          <p:cNvGrpSpPr/>
          <p:nvPr/>
        </p:nvGrpSpPr>
        <p:grpSpPr>
          <a:xfrm>
            <a:off x="2282900" y="2966425"/>
            <a:ext cx="1710600" cy="263700"/>
            <a:chOff x="2282900" y="800475"/>
            <a:chExt cx="1710600" cy="263700"/>
          </a:xfrm>
        </p:grpSpPr>
        <p:sp>
          <p:nvSpPr>
            <p:cNvPr id="377" name="Google Shape;377;p27"/>
            <p:cNvSpPr/>
            <p:nvPr/>
          </p:nvSpPr>
          <p:spPr>
            <a:xfrm>
              <a:off x="2282900" y="800475"/>
              <a:ext cx="1710600" cy="263700"/>
            </a:xfrm>
            <a:prstGeom prst="roundRect">
              <a:avLst>
                <a:gd name="adj" fmla="val 28586"/>
              </a:avLst>
            </a:prstGeom>
            <a:gradFill>
              <a:gsLst>
                <a:gs pos="0">
                  <a:schemeClr val="lt1"/>
                </a:gs>
                <a:gs pos="100000">
                  <a:schemeClr val="dk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8" name="Google Shape;378;p27"/>
            <p:cNvSpPr/>
            <p:nvPr/>
          </p:nvSpPr>
          <p:spPr>
            <a:xfrm>
              <a:off x="2375150" y="844350"/>
              <a:ext cx="177653" cy="175796"/>
            </a:xfrm>
            <a:custGeom>
              <a:avLst/>
              <a:gdLst/>
              <a:ahLst/>
              <a:cxnLst/>
              <a:rect l="l" t="t" r="r" b="b"/>
              <a:pathLst>
                <a:path w="8321" h="8234" extrusionOk="0">
                  <a:moveTo>
                    <a:pt x="3359" y="1750"/>
                  </a:moveTo>
                  <a:cubicBezTo>
                    <a:pt x="3774" y="1750"/>
                    <a:pt x="4188" y="1908"/>
                    <a:pt x="4501" y="2220"/>
                  </a:cubicBezTo>
                  <a:cubicBezTo>
                    <a:pt x="4808" y="2527"/>
                    <a:pt x="4976" y="2931"/>
                    <a:pt x="4976" y="3360"/>
                  </a:cubicBezTo>
                  <a:cubicBezTo>
                    <a:pt x="4976" y="3795"/>
                    <a:pt x="4808" y="4199"/>
                    <a:pt x="4501" y="4500"/>
                  </a:cubicBezTo>
                  <a:cubicBezTo>
                    <a:pt x="4188" y="4815"/>
                    <a:pt x="3775" y="4973"/>
                    <a:pt x="3362" y="4973"/>
                  </a:cubicBezTo>
                  <a:cubicBezTo>
                    <a:pt x="2948" y="4973"/>
                    <a:pt x="2534" y="4815"/>
                    <a:pt x="2219" y="4500"/>
                  </a:cubicBezTo>
                  <a:cubicBezTo>
                    <a:pt x="1917" y="4199"/>
                    <a:pt x="1749" y="3795"/>
                    <a:pt x="1749" y="3360"/>
                  </a:cubicBezTo>
                  <a:cubicBezTo>
                    <a:pt x="1749" y="2931"/>
                    <a:pt x="1917" y="2527"/>
                    <a:pt x="2219" y="2220"/>
                  </a:cubicBezTo>
                  <a:cubicBezTo>
                    <a:pt x="2537" y="1908"/>
                    <a:pt x="2946" y="1750"/>
                    <a:pt x="3359" y="1750"/>
                  </a:cubicBezTo>
                  <a:close/>
                  <a:moveTo>
                    <a:pt x="3362" y="1"/>
                  </a:moveTo>
                  <a:cubicBezTo>
                    <a:pt x="2501" y="1"/>
                    <a:pt x="1639" y="328"/>
                    <a:pt x="982" y="983"/>
                  </a:cubicBezTo>
                  <a:cubicBezTo>
                    <a:pt x="347" y="1621"/>
                    <a:pt x="0" y="2466"/>
                    <a:pt x="0" y="3360"/>
                  </a:cubicBezTo>
                  <a:cubicBezTo>
                    <a:pt x="0" y="4260"/>
                    <a:pt x="347" y="5104"/>
                    <a:pt x="982" y="5739"/>
                  </a:cubicBezTo>
                  <a:cubicBezTo>
                    <a:pt x="1641" y="6398"/>
                    <a:pt x="2500" y="6726"/>
                    <a:pt x="3359" y="6726"/>
                  </a:cubicBezTo>
                  <a:cubicBezTo>
                    <a:pt x="3937" y="6726"/>
                    <a:pt x="4510" y="6561"/>
                    <a:pt x="5027" y="6265"/>
                  </a:cubicBezTo>
                  <a:lnTo>
                    <a:pt x="6741" y="7979"/>
                  </a:lnTo>
                  <a:cubicBezTo>
                    <a:pt x="6914" y="8152"/>
                    <a:pt x="7139" y="8234"/>
                    <a:pt x="7359" y="8234"/>
                  </a:cubicBezTo>
                  <a:cubicBezTo>
                    <a:pt x="7584" y="8234"/>
                    <a:pt x="7808" y="8152"/>
                    <a:pt x="7978" y="7979"/>
                  </a:cubicBezTo>
                  <a:cubicBezTo>
                    <a:pt x="8320" y="7635"/>
                    <a:pt x="8320" y="7083"/>
                    <a:pt x="7978" y="6740"/>
                  </a:cubicBezTo>
                  <a:lnTo>
                    <a:pt x="6264" y="5033"/>
                  </a:lnTo>
                  <a:cubicBezTo>
                    <a:pt x="6556" y="4526"/>
                    <a:pt x="6725" y="3959"/>
                    <a:pt x="6725" y="3360"/>
                  </a:cubicBezTo>
                  <a:cubicBezTo>
                    <a:pt x="6725" y="2466"/>
                    <a:pt x="6377" y="1621"/>
                    <a:pt x="5738" y="983"/>
                  </a:cubicBezTo>
                  <a:cubicBezTo>
                    <a:pt x="5083" y="328"/>
                    <a:pt x="4223" y="1"/>
                    <a:pt x="3362" y="1"/>
                  </a:cubicBezTo>
                  <a:close/>
                </a:path>
              </a:pathLst>
            </a:custGeom>
            <a:gradFill>
              <a:gsLst>
                <a:gs pos="0">
                  <a:srgbClr val="E57C85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9" name="Google Shape;379;p27"/>
            <p:cNvSpPr/>
            <p:nvPr/>
          </p:nvSpPr>
          <p:spPr>
            <a:xfrm>
              <a:off x="2663000" y="865783"/>
              <a:ext cx="1257000" cy="1329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80" name="Google Shape;380;p27"/>
          <p:cNvGrpSpPr/>
          <p:nvPr/>
        </p:nvGrpSpPr>
        <p:grpSpPr>
          <a:xfrm>
            <a:off x="2740505" y="1862116"/>
            <a:ext cx="795391" cy="626114"/>
            <a:chOff x="7760767" y="1176066"/>
            <a:chExt cx="795391" cy="626114"/>
          </a:xfrm>
        </p:grpSpPr>
        <p:sp>
          <p:nvSpPr>
            <p:cNvPr id="381" name="Google Shape;381;p27"/>
            <p:cNvSpPr/>
            <p:nvPr/>
          </p:nvSpPr>
          <p:spPr>
            <a:xfrm>
              <a:off x="7760767" y="1176066"/>
              <a:ext cx="795391" cy="626114"/>
            </a:xfrm>
            <a:custGeom>
              <a:avLst/>
              <a:gdLst/>
              <a:ahLst/>
              <a:cxnLst/>
              <a:rect l="l" t="t" r="r" b="b"/>
              <a:pathLst>
                <a:path w="29245" h="23021" extrusionOk="0">
                  <a:moveTo>
                    <a:pt x="2248" y="1"/>
                  </a:moveTo>
                  <a:cubicBezTo>
                    <a:pt x="1007" y="1"/>
                    <a:pt x="0" y="1007"/>
                    <a:pt x="0" y="2248"/>
                  </a:cubicBezTo>
                  <a:lnTo>
                    <a:pt x="0" y="19573"/>
                  </a:lnTo>
                  <a:lnTo>
                    <a:pt x="0" y="22542"/>
                  </a:lnTo>
                  <a:cubicBezTo>
                    <a:pt x="0" y="22835"/>
                    <a:pt x="238" y="23021"/>
                    <a:pt x="482" y="23021"/>
                  </a:cubicBezTo>
                  <a:cubicBezTo>
                    <a:pt x="618" y="23021"/>
                    <a:pt x="757" y="22963"/>
                    <a:pt x="858" y="22833"/>
                  </a:cubicBezTo>
                  <a:lnTo>
                    <a:pt x="3364" y="19573"/>
                  </a:lnTo>
                  <a:lnTo>
                    <a:pt x="26996" y="19573"/>
                  </a:lnTo>
                  <a:cubicBezTo>
                    <a:pt x="28237" y="19573"/>
                    <a:pt x="29245" y="18567"/>
                    <a:pt x="29245" y="17326"/>
                  </a:cubicBezTo>
                  <a:lnTo>
                    <a:pt x="29245" y="2248"/>
                  </a:lnTo>
                  <a:cubicBezTo>
                    <a:pt x="29245" y="1007"/>
                    <a:pt x="28237" y="1"/>
                    <a:pt x="26996" y="1"/>
                  </a:cubicBezTo>
                  <a:close/>
                </a:path>
              </a:pathLst>
            </a:custGeom>
            <a:gradFill>
              <a:gsLst>
                <a:gs pos="0">
                  <a:srgbClr val="E57C85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82" name="Google Shape;382;p27"/>
            <p:cNvGrpSpPr/>
            <p:nvPr/>
          </p:nvGrpSpPr>
          <p:grpSpPr>
            <a:xfrm>
              <a:off x="7815937" y="1292090"/>
              <a:ext cx="594430" cy="276787"/>
              <a:chOff x="7603656" y="1520706"/>
              <a:chExt cx="657046" cy="305943"/>
            </a:xfrm>
          </p:grpSpPr>
          <p:sp>
            <p:nvSpPr>
              <p:cNvPr id="383" name="Google Shape;383;p27"/>
              <p:cNvSpPr/>
              <p:nvPr/>
            </p:nvSpPr>
            <p:spPr>
              <a:xfrm>
                <a:off x="7603656" y="1520706"/>
                <a:ext cx="296446" cy="38931"/>
              </a:xfrm>
              <a:custGeom>
                <a:avLst/>
                <a:gdLst/>
                <a:ahLst/>
                <a:cxnLst/>
                <a:rect l="l" t="t" r="r" b="b"/>
                <a:pathLst>
                  <a:path w="9861" h="1295" extrusionOk="0">
                    <a:moveTo>
                      <a:pt x="647" y="1"/>
                    </a:moveTo>
                    <a:cubicBezTo>
                      <a:pt x="286" y="1"/>
                      <a:pt x="0" y="288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9215" y="1294"/>
                    </a:lnTo>
                    <a:cubicBezTo>
                      <a:pt x="9570" y="1294"/>
                      <a:pt x="9861" y="1002"/>
                      <a:pt x="9861" y="648"/>
                    </a:cubicBezTo>
                    <a:cubicBezTo>
                      <a:pt x="9861" y="288"/>
                      <a:pt x="9570" y="1"/>
                      <a:pt x="9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84" name="Google Shape;384;p27"/>
              <p:cNvSpPr/>
              <p:nvPr/>
            </p:nvSpPr>
            <p:spPr>
              <a:xfrm>
                <a:off x="7603656" y="1611163"/>
                <a:ext cx="657046" cy="38931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5" extrusionOk="0">
                    <a:moveTo>
                      <a:pt x="647" y="1"/>
                    </a:moveTo>
                    <a:cubicBezTo>
                      <a:pt x="286" y="1"/>
                      <a:pt x="0" y="286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21209" y="1294"/>
                    </a:lnTo>
                    <a:cubicBezTo>
                      <a:pt x="21570" y="1294"/>
                      <a:pt x="21855" y="1002"/>
                      <a:pt x="21855" y="648"/>
                    </a:cubicBezTo>
                    <a:cubicBezTo>
                      <a:pt x="21855" y="286"/>
                      <a:pt x="21570" y="1"/>
                      <a:pt x="212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85" name="Google Shape;385;p27"/>
              <p:cNvSpPr/>
              <p:nvPr/>
            </p:nvSpPr>
            <p:spPr>
              <a:xfrm>
                <a:off x="7603656" y="1699576"/>
                <a:ext cx="657046" cy="38871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3" extrusionOk="0">
                    <a:moveTo>
                      <a:pt x="647" y="0"/>
                    </a:moveTo>
                    <a:cubicBezTo>
                      <a:pt x="286" y="0"/>
                      <a:pt x="0" y="291"/>
                      <a:pt x="0" y="646"/>
                    </a:cubicBezTo>
                    <a:cubicBezTo>
                      <a:pt x="0" y="1007"/>
                      <a:pt x="286" y="1292"/>
                      <a:pt x="647" y="1292"/>
                    </a:cubicBezTo>
                    <a:lnTo>
                      <a:pt x="21209" y="1292"/>
                    </a:lnTo>
                    <a:cubicBezTo>
                      <a:pt x="21570" y="1292"/>
                      <a:pt x="21855" y="1007"/>
                      <a:pt x="21855" y="646"/>
                    </a:cubicBezTo>
                    <a:cubicBezTo>
                      <a:pt x="21855" y="291"/>
                      <a:pt x="21570" y="0"/>
                      <a:pt x="2120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86" name="Google Shape;386;p27"/>
              <p:cNvSpPr/>
              <p:nvPr/>
            </p:nvSpPr>
            <p:spPr>
              <a:xfrm>
                <a:off x="7603656" y="1787748"/>
                <a:ext cx="549212" cy="38901"/>
              </a:xfrm>
              <a:custGeom>
                <a:avLst/>
                <a:gdLst/>
                <a:ahLst/>
                <a:cxnLst/>
                <a:rect l="l" t="t" r="r" b="b"/>
                <a:pathLst>
                  <a:path w="18269" h="1294" extrusionOk="0">
                    <a:moveTo>
                      <a:pt x="647" y="1"/>
                    </a:moveTo>
                    <a:cubicBezTo>
                      <a:pt x="286" y="1"/>
                      <a:pt x="0" y="293"/>
                      <a:pt x="0" y="647"/>
                    </a:cubicBezTo>
                    <a:cubicBezTo>
                      <a:pt x="0" y="1007"/>
                      <a:pt x="286" y="1294"/>
                      <a:pt x="647" y="1294"/>
                    </a:cubicBezTo>
                    <a:lnTo>
                      <a:pt x="17623" y="1294"/>
                    </a:lnTo>
                    <a:cubicBezTo>
                      <a:pt x="17978" y="1294"/>
                      <a:pt x="18269" y="1007"/>
                      <a:pt x="18269" y="647"/>
                    </a:cubicBezTo>
                    <a:cubicBezTo>
                      <a:pt x="18269" y="293"/>
                      <a:pt x="17978" y="1"/>
                      <a:pt x="176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/>
          <p:nvPr/>
        </p:nvSpPr>
        <p:spPr>
          <a:xfrm>
            <a:off x="720000" y="1188900"/>
            <a:ext cx="7704000" cy="3414600"/>
          </a:xfrm>
          <a:prstGeom prst="roundRect">
            <a:avLst>
              <a:gd name="adj" fmla="val 4651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/>
          </p:nvPr>
        </p:nvSpPr>
        <p:spPr>
          <a:xfrm>
            <a:off x="2138625" y="1523275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title" idx="2" hasCustomPrompt="1"/>
          </p:nvPr>
        </p:nvSpPr>
        <p:spPr>
          <a:xfrm>
            <a:off x="1235625" y="1523263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4" name="Google Shape;114;p13"/>
          <p:cNvSpPr txBox="1">
            <a:spLocks noGrp="1"/>
          </p:cNvSpPr>
          <p:nvPr>
            <p:ph type="subTitle" idx="1"/>
          </p:nvPr>
        </p:nvSpPr>
        <p:spPr>
          <a:xfrm>
            <a:off x="2138625" y="2033600"/>
            <a:ext cx="2336400" cy="6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title" idx="3"/>
          </p:nvPr>
        </p:nvSpPr>
        <p:spPr>
          <a:xfrm>
            <a:off x="5571975" y="1523275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 idx="4" hasCustomPrompt="1"/>
          </p:nvPr>
        </p:nvSpPr>
        <p:spPr>
          <a:xfrm>
            <a:off x="4735575" y="1523263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7" name="Google Shape;117;p13"/>
          <p:cNvSpPr txBox="1">
            <a:spLocks noGrp="1"/>
          </p:cNvSpPr>
          <p:nvPr>
            <p:ph type="subTitle" idx="5"/>
          </p:nvPr>
        </p:nvSpPr>
        <p:spPr>
          <a:xfrm>
            <a:off x="5571975" y="2033600"/>
            <a:ext cx="2336400" cy="6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title" idx="6"/>
          </p:nvPr>
        </p:nvSpPr>
        <p:spPr>
          <a:xfrm>
            <a:off x="2138625" y="3069988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title" idx="7" hasCustomPrompt="1"/>
          </p:nvPr>
        </p:nvSpPr>
        <p:spPr>
          <a:xfrm>
            <a:off x="1235625" y="3069975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0" name="Google Shape;120;p13"/>
          <p:cNvSpPr txBox="1">
            <a:spLocks noGrp="1"/>
          </p:cNvSpPr>
          <p:nvPr>
            <p:ph type="subTitle" idx="8"/>
          </p:nvPr>
        </p:nvSpPr>
        <p:spPr>
          <a:xfrm>
            <a:off x="2138625" y="3580313"/>
            <a:ext cx="2336400" cy="6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3"/>
          <p:cNvSpPr txBox="1">
            <a:spLocks noGrp="1"/>
          </p:cNvSpPr>
          <p:nvPr>
            <p:ph type="title" idx="9"/>
          </p:nvPr>
        </p:nvSpPr>
        <p:spPr>
          <a:xfrm>
            <a:off x="5571975" y="3069988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title" idx="13" hasCustomPrompt="1"/>
          </p:nvPr>
        </p:nvSpPr>
        <p:spPr>
          <a:xfrm>
            <a:off x="4735575" y="3069975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3" name="Google Shape;123;p13"/>
          <p:cNvSpPr txBox="1">
            <a:spLocks noGrp="1"/>
          </p:cNvSpPr>
          <p:nvPr>
            <p:ph type="subTitle" idx="14"/>
          </p:nvPr>
        </p:nvSpPr>
        <p:spPr>
          <a:xfrm>
            <a:off x="5571975" y="3580313"/>
            <a:ext cx="2336400" cy="6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title" idx="15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25" name="Google Shape;125;p13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126" name="Google Shape;126;p13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27" name="Google Shape;127;p13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8" name="Google Shape;128;p13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129" name="Google Shape;129;p13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0" name="Google Shape;130;p13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  <p:extLst>
      <p:ext uri="{BB962C8B-B14F-4D97-AF65-F5344CB8AC3E}">
        <p14:creationId xmlns:p14="http://schemas.microsoft.com/office/powerpoint/2010/main" val="107469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6162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61" r:id="rId4"/>
    <p:sldLayoutId id="2147483671" r:id="rId5"/>
    <p:sldLayoutId id="2147483672" r:id="rId6"/>
    <p:sldLayoutId id="2147483673" r:id="rId7"/>
    <p:sldLayoutId id="214748367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1E2C"/>
        </a:solidFill>
        <a:effectLst/>
      </p:bgPr>
    </p:bg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1"/>
          <p:cNvSpPr txBox="1">
            <a:spLocks noGrp="1"/>
          </p:cNvSpPr>
          <p:nvPr>
            <p:ph type="subTitle" idx="1"/>
          </p:nvPr>
        </p:nvSpPr>
        <p:spPr>
          <a:xfrm>
            <a:off x="926425" y="3090600"/>
            <a:ext cx="3162166" cy="42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Representación gráfica de funciones, vectores, matrices y bucles </a:t>
            </a:r>
            <a:endParaRPr dirty="0"/>
          </a:p>
        </p:txBody>
      </p:sp>
      <p:sp>
        <p:nvSpPr>
          <p:cNvPr id="399" name="Google Shape;399;p31"/>
          <p:cNvSpPr txBox="1">
            <a:spLocks noGrp="1"/>
          </p:cNvSpPr>
          <p:nvPr>
            <p:ph type="ctrTitle"/>
          </p:nvPr>
        </p:nvSpPr>
        <p:spPr>
          <a:xfrm>
            <a:off x="852075" y="1350344"/>
            <a:ext cx="4187000" cy="160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/PRÁCTICA 2/3 </a:t>
            </a:r>
            <a:endParaRPr dirty="0"/>
          </a:p>
        </p:txBody>
      </p:sp>
      <p:grpSp>
        <p:nvGrpSpPr>
          <p:cNvPr id="400" name="Google Shape;400;p31"/>
          <p:cNvGrpSpPr/>
          <p:nvPr/>
        </p:nvGrpSpPr>
        <p:grpSpPr>
          <a:xfrm>
            <a:off x="5375029" y="1818088"/>
            <a:ext cx="2224161" cy="1884607"/>
            <a:chOff x="5375029" y="1818088"/>
            <a:chExt cx="2224161" cy="1884607"/>
          </a:xfrm>
        </p:grpSpPr>
        <p:sp>
          <p:nvSpPr>
            <p:cNvPr id="401" name="Google Shape;401;p31"/>
            <p:cNvSpPr/>
            <p:nvPr/>
          </p:nvSpPr>
          <p:spPr>
            <a:xfrm>
              <a:off x="6273950" y="3298356"/>
              <a:ext cx="426300" cy="396873"/>
            </a:xfrm>
            <a:custGeom>
              <a:avLst/>
              <a:gdLst/>
              <a:ahLst/>
              <a:cxnLst/>
              <a:rect l="l" t="t" r="r" b="b"/>
              <a:pathLst>
                <a:path w="17167" h="15982" extrusionOk="0">
                  <a:moveTo>
                    <a:pt x="1" y="0"/>
                  </a:moveTo>
                  <a:lnTo>
                    <a:pt x="1" y="15982"/>
                  </a:lnTo>
                  <a:lnTo>
                    <a:pt x="17167" y="15982"/>
                  </a:lnTo>
                  <a:lnTo>
                    <a:pt x="17167" y="0"/>
                  </a:lnTo>
                  <a:close/>
                </a:path>
              </a:pathLst>
            </a:custGeom>
            <a:gradFill>
              <a:gsLst>
                <a:gs pos="0">
                  <a:srgbClr val="E9A984"/>
                </a:gs>
                <a:gs pos="100000">
                  <a:srgbClr val="E57C8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2" name="Google Shape;402;p31"/>
            <p:cNvSpPr/>
            <p:nvPr/>
          </p:nvSpPr>
          <p:spPr>
            <a:xfrm>
              <a:off x="6154104" y="3665446"/>
              <a:ext cx="666008" cy="37249"/>
            </a:xfrm>
            <a:custGeom>
              <a:avLst/>
              <a:gdLst/>
              <a:ahLst/>
              <a:cxnLst/>
              <a:rect l="l" t="t" r="r" b="b"/>
              <a:pathLst>
                <a:path w="26820" h="1500" extrusionOk="0">
                  <a:moveTo>
                    <a:pt x="938" y="1"/>
                  </a:moveTo>
                  <a:cubicBezTo>
                    <a:pt x="423" y="1"/>
                    <a:pt x="0" y="418"/>
                    <a:pt x="0" y="938"/>
                  </a:cubicBezTo>
                  <a:lnTo>
                    <a:pt x="0" y="1500"/>
                  </a:lnTo>
                  <a:lnTo>
                    <a:pt x="26819" y="1500"/>
                  </a:lnTo>
                  <a:lnTo>
                    <a:pt x="26819" y="938"/>
                  </a:lnTo>
                  <a:cubicBezTo>
                    <a:pt x="26819" y="418"/>
                    <a:pt x="26397" y="1"/>
                    <a:pt x="25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3" name="Google Shape;403;p31"/>
            <p:cNvSpPr/>
            <p:nvPr/>
          </p:nvSpPr>
          <p:spPr>
            <a:xfrm>
              <a:off x="6273950" y="3303326"/>
              <a:ext cx="426300" cy="126596"/>
            </a:xfrm>
            <a:custGeom>
              <a:avLst/>
              <a:gdLst/>
              <a:ahLst/>
              <a:cxnLst/>
              <a:rect l="l" t="t" r="r" b="b"/>
              <a:pathLst>
                <a:path w="17167" h="5098" extrusionOk="0">
                  <a:moveTo>
                    <a:pt x="1" y="0"/>
                  </a:moveTo>
                  <a:lnTo>
                    <a:pt x="1" y="1156"/>
                  </a:lnTo>
                  <a:lnTo>
                    <a:pt x="17167" y="5097"/>
                  </a:lnTo>
                  <a:lnTo>
                    <a:pt x="17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4" name="Google Shape;404;p31"/>
            <p:cNvSpPr/>
            <p:nvPr/>
          </p:nvSpPr>
          <p:spPr>
            <a:xfrm>
              <a:off x="5375029" y="3097292"/>
              <a:ext cx="2224098" cy="218476"/>
            </a:xfrm>
            <a:custGeom>
              <a:avLst/>
              <a:gdLst/>
              <a:ahLst/>
              <a:cxnLst/>
              <a:rect l="l" t="t" r="r" b="b"/>
              <a:pathLst>
                <a:path w="89564" h="8798" extrusionOk="0">
                  <a:moveTo>
                    <a:pt x="0" y="1"/>
                  </a:moveTo>
                  <a:lnTo>
                    <a:pt x="0" y="6435"/>
                  </a:lnTo>
                  <a:cubicBezTo>
                    <a:pt x="0" y="7739"/>
                    <a:pt x="1057" y="8797"/>
                    <a:pt x="2361" y="8797"/>
                  </a:cubicBezTo>
                  <a:lnTo>
                    <a:pt x="87208" y="8797"/>
                  </a:lnTo>
                  <a:cubicBezTo>
                    <a:pt x="88507" y="8797"/>
                    <a:pt x="89564" y="7739"/>
                    <a:pt x="89564" y="6435"/>
                  </a:cubicBezTo>
                  <a:lnTo>
                    <a:pt x="89564" y="1"/>
                  </a:lnTo>
                  <a:close/>
                </a:path>
              </a:pathLst>
            </a:custGeom>
            <a:gradFill>
              <a:gsLst>
                <a:gs pos="0">
                  <a:srgbClr val="E9A984"/>
                </a:gs>
                <a:gs pos="100000">
                  <a:srgbClr val="E57C8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5" name="Google Shape;405;p31"/>
            <p:cNvSpPr/>
            <p:nvPr/>
          </p:nvSpPr>
          <p:spPr>
            <a:xfrm>
              <a:off x="5375029" y="1818088"/>
              <a:ext cx="2224161" cy="1289166"/>
            </a:xfrm>
            <a:custGeom>
              <a:avLst/>
              <a:gdLst/>
              <a:ahLst/>
              <a:cxnLst/>
              <a:rect l="l" t="t" r="r" b="b"/>
              <a:pathLst>
                <a:path w="89564" h="51913" extrusionOk="0">
                  <a:moveTo>
                    <a:pt x="2361" y="1"/>
                  </a:moveTo>
                  <a:cubicBezTo>
                    <a:pt x="1057" y="1"/>
                    <a:pt x="0" y="1059"/>
                    <a:pt x="0" y="2357"/>
                  </a:cubicBezTo>
                  <a:lnTo>
                    <a:pt x="0" y="51913"/>
                  </a:lnTo>
                  <a:lnTo>
                    <a:pt x="89564" y="51913"/>
                  </a:lnTo>
                  <a:lnTo>
                    <a:pt x="89564" y="2357"/>
                  </a:lnTo>
                  <a:cubicBezTo>
                    <a:pt x="89564" y="1059"/>
                    <a:pt x="88507" y="1"/>
                    <a:pt x="87208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6" name="Google Shape;406;p31"/>
            <p:cNvSpPr/>
            <p:nvPr/>
          </p:nvSpPr>
          <p:spPr>
            <a:xfrm>
              <a:off x="5434356" y="1871380"/>
              <a:ext cx="2105483" cy="1171978"/>
            </a:xfrm>
            <a:custGeom>
              <a:avLst/>
              <a:gdLst/>
              <a:ahLst/>
              <a:cxnLst/>
              <a:rect l="l" t="t" r="r" b="b"/>
              <a:pathLst>
                <a:path w="84785" h="47194" extrusionOk="0">
                  <a:moveTo>
                    <a:pt x="1" y="0"/>
                  </a:moveTo>
                  <a:lnTo>
                    <a:pt x="1" y="47193"/>
                  </a:lnTo>
                  <a:lnTo>
                    <a:pt x="84785" y="47193"/>
                  </a:lnTo>
                  <a:lnTo>
                    <a:pt x="84785" y="0"/>
                  </a:lnTo>
                  <a:close/>
                </a:path>
              </a:pathLst>
            </a:custGeom>
            <a:gradFill>
              <a:gsLst>
                <a:gs pos="0">
                  <a:srgbClr val="80DFFF"/>
                </a:gs>
                <a:gs pos="100000">
                  <a:srgbClr val="318FFA">
                    <a:alpha val="71764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7" name="Google Shape;407;p31"/>
            <p:cNvSpPr/>
            <p:nvPr/>
          </p:nvSpPr>
          <p:spPr>
            <a:xfrm>
              <a:off x="5527258" y="1968354"/>
              <a:ext cx="677425" cy="476599"/>
            </a:xfrm>
            <a:custGeom>
              <a:avLst/>
              <a:gdLst/>
              <a:ahLst/>
              <a:cxnLst/>
              <a:rect l="l" t="t" r="r" b="b"/>
              <a:pathLst>
                <a:path w="27279" h="19192" extrusionOk="0">
                  <a:moveTo>
                    <a:pt x="2746" y="0"/>
                  </a:moveTo>
                  <a:cubicBezTo>
                    <a:pt x="1231" y="0"/>
                    <a:pt x="1" y="1230"/>
                    <a:pt x="1" y="2740"/>
                  </a:cubicBezTo>
                  <a:lnTo>
                    <a:pt x="1" y="16451"/>
                  </a:lnTo>
                  <a:cubicBezTo>
                    <a:pt x="1" y="17967"/>
                    <a:pt x="1231" y="19191"/>
                    <a:pt x="2746" y="19191"/>
                  </a:cubicBezTo>
                  <a:lnTo>
                    <a:pt x="24538" y="19191"/>
                  </a:lnTo>
                  <a:cubicBezTo>
                    <a:pt x="26054" y="19191"/>
                    <a:pt x="27278" y="17967"/>
                    <a:pt x="27278" y="16451"/>
                  </a:cubicBezTo>
                  <a:lnTo>
                    <a:pt x="27278" y="2740"/>
                  </a:lnTo>
                  <a:cubicBezTo>
                    <a:pt x="27278" y="1230"/>
                    <a:pt x="26054" y="0"/>
                    <a:pt x="24538" y="0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8" name="Google Shape;408;p31"/>
            <p:cNvSpPr/>
            <p:nvPr/>
          </p:nvSpPr>
          <p:spPr>
            <a:xfrm>
              <a:off x="5527258" y="2497898"/>
              <a:ext cx="1407769" cy="476698"/>
            </a:xfrm>
            <a:custGeom>
              <a:avLst/>
              <a:gdLst/>
              <a:ahLst/>
              <a:cxnLst/>
              <a:rect l="l" t="t" r="r" b="b"/>
              <a:pathLst>
                <a:path w="56689" h="19196" extrusionOk="0">
                  <a:moveTo>
                    <a:pt x="2746" y="0"/>
                  </a:moveTo>
                  <a:cubicBezTo>
                    <a:pt x="1231" y="0"/>
                    <a:pt x="1" y="1230"/>
                    <a:pt x="1" y="2746"/>
                  </a:cubicBezTo>
                  <a:lnTo>
                    <a:pt x="1" y="16450"/>
                  </a:lnTo>
                  <a:cubicBezTo>
                    <a:pt x="1" y="17965"/>
                    <a:pt x="1231" y="19195"/>
                    <a:pt x="2746" y="19195"/>
                  </a:cubicBezTo>
                  <a:lnTo>
                    <a:pt x="53949" y="19195"/>
                  </a:lnTo>
                  <a:cubicBezTo>
                    <a:pt x="55459" y="19195"/>
                    <a:pt x="56689" y="17965"/>
                    <a:pt x="56689" y="16450"/>
                  </a:cubicBezTo>
                  <a:lnTo>
                    <a:pt x="56689" y="2746"/>
                  </a:lnTo>
                  <a:cubicBezTo>
                    <a:pt x="56689" y="1230"/>
                    <a:pt x="55459" y="0"/>
                    <a:pt x="53949" y="0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9" name="Google Shape;409;p31"/>
            <p:cNvSpPr/>
            <p:nvPr/>
          </p:nvSpPr>
          <p:spPr>
            <a:xfrm>
              <a:off x="6257635" y="1968354"/>
              <a:ext cx="677400" cy="476599"/>
            </a:xfrm>
            <a:custGeom>
              <a:avLst/>
              <a:gdLst/>
              <a:ahLst/>
              <a:cxnLst/>
              <a:rect l="l" t="t" r="r" b="b"/>
              <a:pathLst>
                <a:path w="27278" h="19192" extrusionOk="0">
                  <a:moveTo>
                    <a:pt x="2740" y="0"/>
                  </a:moveTo>
                  <a:cubicBezTo>
                    <a:pt x="1225" y="0"/>
                    <a:pt x="0" y="1230"/>
                    <a:pt x="0" y="2740"/>
                  </a:cubicBezTo>
                  <a:lnTo>
                    <a:pt x="0" y="16451"/>
                  </a:lnTo>
                  <a:cubicBezTo>
                    <a:pt x="0" y="17967"/>
                    <a:pt x="1225" y="19191"/>
                    <a:pt x="2740" y="19191"/>
                  </a:cubicBezTo>
                  <a:lnTo>
                    <a:pt x="24538" y="19191"/>
                  </a:lnTo>
                  <a:cubicBezTo>
                    <a:pt x="26048" y="19191"/>
                    <a:pt x="27278" y="17967"/>
                    <a:pt x="27278" y="16451"/>
                  </a:cubicBezTo>
                  <a:lnTo>
                    <a:pt x="27278" y="2740"/>
                  </a:lnTo>
                  <a:cubicBezTo>
                    <a:pt x="27278" y="1230"/>
                    <a:pt x="26048" y="0"/>
                    <a:pt x="24538" y="0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0" name="Google Shape;410;p31"/>
            <p:cNvSpPr/>
            <p:nvPr/>
          </p:nvSpPr>
          <p:spPr>
            <a:xfrm>
              <a:off x="7002489" y="1968354"/>
              <a:ext cx="479554" cy="221338"/>
            </a:xfrm>
            <a:custGeom>
              <a:avLst/>
              <a:gdLst/>
              <a:ahLst/>
              <a:cxnLst/>
              <a:rect l="l" t="t" r="r" b="b"/>
              <a:pathLst>
                <a:path w="19311" h="8913" extrusionOk="0">
                  <a:moveTo>
                    <a:pt x="2746" y="0"/>
                  </a:moveTo>
                  <a:cubicBezTo>
                    <a:pt x="1230" y="0"/>
                    <a:pt x="1" y="1230"/>
                    <a:pt x="1" y="2740"/>
                  </a:cubicBezTo>
                  <a:lnTo>
                    <a:pt x="1" y="6167"/>
                  </a:lnTo>
                  <a:cubicBezTo>
                    <a:pt x="1" y="7682"/>
                    <a:pt x="1230" y="8912"/>
                    <a:pt x="2746" y="8912"/>
                  </a:cubicBezTo>
                  <a:lnTo>
                    <a:pt x="16571" y="8912"/>
                  </a:lnTo>
                  <a:cubicBezTo>
                    <a:pt x="18081" y="8912"/>
                    <a:pt x="19311" y="7682"/>
                    <a:pt x="19311" y="6167"/>
                  </a:cubicBezTo>
                  <a:lnTo>
                    <a:pt x="19311" y="2740"/>
                  </a:lnTo>
                  <a:cubicBezTo>
                    <a:pt x="19311" y="1230"/>
                    <a:pt x="18081" y="0"/>
                    <a:pt x="16571" y="0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1" name="Google Shape;411;p31"/>
            <p:cNvSpPr/>
            <p:nvPr/>
          </p:nvSpPr>
          <p:spPr>
            <a:xfrm>
              <a:off x="7002489" y="2241370"/>
              <a:ext cx="479554" cy="733225"/>
            </a:xfrm>
            <a:custGeom>
              <a:avLst/>
              <a:gdLst/>
              <a:ahLst/>
              <a:cxnLst/>
              <a:rect l="l" t="t" r="r" b="b"/>
              <a:pathLst>
                <a:path w="19311" h="29526" extrusionOk="0">
                  <a:moveTo>
                    <a:pt x="2746" y="1"/>
                  </a:moveTo>
                  <a:cubicBezTo>
                    <a:pt x="1230" y="1"/>
                    <a:pt x="1" y="1231"/>
                    <a:pt x="1" y="2741"/>
                  </a:cubicBezTo>
                  <a:lnTo>
                    <a:pt x="1" y="26780"/>
                  </a:lnTo>
                  <a:cubicBezTo>
                    <a:pt x="1" y="28295"/>
                    <a:pt x="1230" y="29525"/>
                    <a:pt x="2746" y="29525"/>
                  </a:cubicBezTo>
                  <a:lnTo>
                    <a:pt x="16571" y="29525"/>
                  </a:lnTo>
                  <a:cubicBezTo>
                    <a:pt x="18081" y="29525"/>
                    <a:pt x="19311" y="28295"/>
                    <a:pt x="19311" y="26780"/>
                  </a:cubicBezTo>
                  <a:lnTo>
                    <a:pt x="19311" y="2741"/>
                  </a:lnTo>
                  <a:cubicBezTo>
                    <a:pt x="19311" y="1231"/>
                    <a:pt x="18081" y="1"/>
                    <a:pt x="16571" y="1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12" name="Google Shape;412;p31"/>
          <p:cNvGrpSpPr/>
          <p:nvPr/>
        </p:nvGrpSpPr>
        <p:grpSpPr>
          <a:xfrm>
            <a:off x="7118242" y="1435741"/>
            <a:ext cx="795392" cy="626115"/>
            <a:chOff x="7542675" y="1392460"/>
            <a:chExt cx="879178" cy="692069"/>
          </a:xfrm>
        </p:grpSpPr>
        <p:sp>
          <p:nvSpPr>
            <p:cNvPr id="413" name="Google Shape;413;p31"/>
            <p:cNvSpPr/>
            <p:nvPr/>
          </p:nvSpPr>
          <p:spPr>
            <a:xfrm>
              <a:off x="7542675" y="1392460"/>
              <a:ext cx="879178" cy="692069"/>
            </a:xfrm>
            <a:custGeom>
              <a:avLst/>
              <a:gdLst/>
              <a:ahLst/>
              <a:cxnLst/>
              <a:rect l="l" t="t" r="r" b="b"/>
              <a:pathLst>
                <a:path w="29245" h="23021" extrusionOk="0">
                  <a:moveTo>
                    <a:pt x="2248" y="1"/>
                  </a:moveTo>
                  <a:cubicBezTo>
                    <a:pt x="1007" y="1"/>
                    <a:pt x="0" y="1007"/>
                    <a:pt x="0" y="2248"/>
                  </a:cubicBezTo>
                  <a:lnTo>
                    <a:pt x="0" y="19573"/>
                  </a:lnTo>
                  <a:lnTo>
                    <a:pt x="0" y="22542"/>
                  </a:lnTo>
                  <a:cubicBezTo>
                    <a:pt x="0" y="22835"/>
                    <a:pt x="238" y="23021"/>
                    <a:pt x="482" y="23021"/>
                  </a:cubicBezTo>
                  <a:cubicBezTo>
                    <a:pt x="618" y="23021"/>
                    <a:pt x="757" y="22963"/>
                    <a:pt x="858" y="22833"/>
                  </a:cubicBezTo>
                  <a:lnTo>
                    <a:pt x="3364" y="19573"/>
                  </a:lnTo>
                  <a:lnTo>
                    <a:pt x="26996" y="19573"/>
                  </a:lnTo>
                  <a:cubicBezTo>
                    <a:pt x="28237" y="19573"/>
                    <a:pt x="29245" y="18567"/>
                    <a:pt x="29245" y="17326"/>
                  </a:cubicBezTo>
                  <a:lnTo>
                    <a:pt x="29245" y="2248"/>
                  </a:lnTo>
                  <a:cubicBezTo>
                    <a:pt x="29245" y="1007"/>
                    <a:pt x="28237" y="1"/>
                    <a:pt x="26996" y="1"/>
                  </a:cubicBezTo>
                  <a:close/>
                </a:path>
              </a:pathLst>
            </a:custGeom>
            <a:gradFill>
              <a:gsLst>
                <a:gs pos="0">
                  <a:srgbClr val="E57C85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14" name="Google Shape;414;p31"/>
            <p:cNvGrpSpPr/>
            <p:nvPr/>
          </p:nvGrpSpPr>
          <p:grpSpPr>
            <a:xfrm>
              <a:off x="7603656" y="1520706"/>
              <a:ext cx="657046" cy="305943"/>
              <a:chOff x="7603656" y="1520706"/>
              <a:chExt cx="657046" cy="305943"/>
            </a:xfrm>
          </p:grpSpPr>
          <p:sp>
            <p:nvSpPr>
              <p:cNvPr id="415" name="Google Shape;415;p31"/>
              <p:cNvSpPr/>
              <p:nvPr/>
            </p:nvSpPr>
            <p:spPr>
              <a:xfrm>
                <a:off x="7603656" y="1520706"/>
                <a:ext cx="296446" cy="38931"/>
              </a:xfrm>
              <a:custGeom>
                <a:avLst/>
                <a:gdLst/>
                <a:ahLst/>
                <a:cxnLst/>
                <a:rect l="l" t="t" r="r" b="b"/>
                <a:pathLst>
                  <a:path w="9861" h="1295" extrusionOk="0">
                    <a:moveTo>
                      <a:pt x="647" y="1"/>
                    </a:moveTo>
                    <a:cubicBezTo>
                      <a:pt x="286" y="1"/>
                      <a:pt x="0" y="288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9215" y="1294"/>
                    </a:lnTo>
                    <a:cubicBezTo>
                      <a:pt x="9570" y="1294"/>
                      <a:pt x="9861" y="1002"/>
                      <a:pt x="9861" y="648"/>
                    </a:cubicBezTo>
                    <a:cubicBezTo>
                      <a:pt x="9861" y="288"/>
                      <a:pt x="9570" y="1"/>
                      <a:pt x="9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16" name="Google Shape;416;p31"/>
              <p:cNvSpPr/>
              <p:nvPr/>
            </p:nvSpPr>
            <p:spPr>
              <a:xfrm>
                <a:off x="7603656" y="1611163"/>
                <a:ext cx="657046" cy="38931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5" extrusionOk="0">
                    <a:moveTo>
                      <a:pt x="647" y="1"/>
                    </a:moveTo>
                    <a:cubicBezTo>
                      <a:pt x="286" y="1"/>
                      <a:pt x="0" y="286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21209" y="1294"/>
                    </a:lnTo>
                    <a:cubicBezTo>
                      <a:pt x="21570" y="1294"/>
                      <a:pt x="21855" y="1002"/>
                      <a:pt x="21855" y="648"/>
                    </a:cubicBezTo>
                    <a:cubicBezTo>
                      <a:pt x="21855" y="286"/>
                      <a:pt x="21570" y="1"/>
                      <a:pt x="212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17" name="Google Shape;417;p31"/>
              <p:cNvSpPr/>
              <p:nvPr/>
            </p:nvSpPr>
            <p:spPr>
              <a:xfrm>
                <a:off x="7603656" y="1699576"/>
                <a:ext cx="657046" cy="38871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3" extrusionOk="0">
                    <a:moveTo>
                      <a:pt x="647" y="0"/>
                    </a:moveTo>
                    <a:cubicBezTo>
                      <a:pt x="286" y="0"/>
                      <a:pt x="0" y="291"/>
                      <a:pt x="0" y="646"/>
                    </a:cubicBezTo>
                    <a:cubicBezTo>
                      <a:pt x="0" y="1007"/>
                      <a:pt x="286" y="1292"/>
                      <a:pt x="647" y="1292"/>
                    </a:cubicBezTo>
                    <a:lnTo>
                      <a:pt x="21209" y="1292"/>
                    </a:lnTo>
                    <a:cubicBezTo>
                      <a:pt x="21570" y="1292"/>
                      <a:pt x="21855" y="1007"/>
                      <a:pt x="21855" y="646"/>
                    </a:cubicBezTo>
                    <a:cubicBezTo>
                      <a:pt x="21855" y="291"/>
                      <a:pt x="21570" y="0"/>
                      <a:pt x="2120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18" name="Google Shape;418;p31"/>
              <p:cNvSpPr/>
              <p:nvPr/>
            </p:nvSpPr>
            <p:spPr>
              <a:xfrm>
                <a:off x="7603656" y="1787748"/>
                <a:ext cx="549212" cy="38901"/>
              </a:xfrm>
              <a:custGeom>
                <a:avLst/>
                <a:gdLst/>
                <a:ahLst/>
                <a:cxnLst/>
                <a:rect l="l" t="t" r="r" b="b"/>
                <a:pathLst>
                  <a:path w="18269" h="1294" extrusionOk="0">
                    <a:moveTo>
                      <a:pt x="647" y="1"/>
                    </a:moveTo>
                    <a:cubicBezTo>
                      <a:pt x="286" y="1"/>
                      <a:pt x="0" y="293"/>
                      <a:pt x="0" y="647"/>
                    </a:cubicBezTo>
                    <a:cubicBezTo>
                      <a:pt x="0" y="1007"/>
                      <a:pt x="286" y="1294"/>
                      <a:pt x="647" y="1294"/>
                    </a:cubicBezTo>
                    <a:lnTo>
                      <a:pt x="17623" y="1294"/>
                    </a:lnTo>
                    <a:cubicBezTo>
                      <a:pt x="17978" y="1294"/>
                      <a:pt x="18269" y="1007"/>
                      <a:pt x="18269" y="647"/>
                    </a:cubicBezTo>
                    <a:cubicBezTo>
                      <a:pt x="18269" y="293"/>
                      <a:pt x="17978" y="1"/>
                      <a:pt x="176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419" name="Google Shape;419;p31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20" name="Google Shape;420;p31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1" name="Google Shape;421;p31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2" name="Google Shape;422;p31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23" name="Google Shape;423;p31"/>
          <p:cNvGrpSpPr/>
          <p:nvPr/>
        </p:nvGrpSpPr>
        <p:grpSpPr>
          <a:xfrm>
            <a:off x="5055410" y="2845326"/>
            <a:ext cx="633471" cy="733893"/>
            <a:chOff x="5055410" y="2845326"/>
            <a:chExt cx="633471" cy="733893"/>
          </a:xfrm>
        </p:grpSpPr>
        <p:grpSp>
          <p:nvGrpSpPr>
            <p:cNvPr id="424" name="Google Shape;424;p31"/>
            <p:cNvGrpSpPr/>
            <p:nvPr/>
          </p:nvGrpSpPr>
          <p:grpSpPr>
            <a:xfrm>
              <a:off x="5055410" y="2845326"/>
              <a:ext cx="633471" cy="733893"/>
              <a:chOff x="5418807" y="2497285"/>
              <a:chExt cx="700200" cy="811200"/>
            </a:xfrm>
          </p:grpSpPr>
          <p:sp>
            <p:nvSpPr>
              <p:cNvPr id="425" name="Google Shape;425;p31"/>
              <p:cNvSpPr/>
              <p:nvPr/>
            </p:nvSpPr>
            <p:spPr>
              <a:xfrm>
                <a:off x="5418807" y="2497285"/>
                <a:ext cx="700200" cy="811200"/>
              </a:xfrm>
              <a:prstGeom prst="roundRect">
                <a:avLst>
                  <a:gd name="adj" fmla="val 18711"/>
                </a:avLst>
              </a:prstGeom>
              <a:gradFill>
                <a:gsLst>
                  <a:gs pos="0">
                    <a:srgbClr val="FFFFFF">
                      <a:alpha val="85710"/>
                    </a:srgbClr>
                  </a:gs>
                  <a:gs pos="100000">
                    <a:srgbClr val="C5C7F4">
                      <a:alpha val="85710"/>
                    </a:srgbClr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29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26" name="Google Shape;426;p31"/>
              <p:cNvGrpSpPr/>
              <p:nvPr/>
            </p:nvGrpSpPr>
            <p:grpSpPr>
              <a:xfrm>
                <a:off x="5600579" y="2592573"/>
                <a:ext cx="336576" cy="344118"/>
                <a:chOff x="3409000" y="1026975"/>
                <a:chExt cx="355075" cy="363032"/>
              </a:xfrm>
            </p:grpSpPr>
            <p:sp>
              <p:nvSpPr>
                <p:cNvPr id="427" name="Google Shape;427;p31"/>
                <p:cNvSpPr/>
                <p:nvPr/>
              </p:nvSpPr>
              <p:spPr>
                <a:xfrm>
                  <a:off x="3409000" y="1026975"/>
                  <a:ext cx="355075" cy="355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03" h="14209" extrusionOk="0">
                      <a:moveTo>
                        <a:pt x="7104" y="0"/>
                      </a:moveTo>
                      <a:cubicBezTo>
                        <a:pt x="3186" y="0"/>
                        <a:pt x="0" y="3181"/>
                        <a:pt x="0" y="7099"/>
                      </a:cubicBezTo>
                      <a:cubicBezTo>
                        <a:pt x="0" y="9129"/>
                        <a:pt x="847" y="10953"/>
                        <a:pt x="2209" y="12247"/>
                      </a:cubicBezTo>
                      <a:cubicBezTo>
                        <a:pt x="3484" y="13466"/>
                        <a:pt x="5211" y="14208"/>
                        <a:pt x="7104" y="14208"/>
                      </a:cubicBezTo>
                      <a:cubicBezTo>
                        <a:pt x="8998" y="14208"/>
                        <a:pt x="10725" y="13466"/>
                        <a:pt x="12000" y="12247"/>
                      </a:cubicBezTo>
                      <a:cubicBezTo>
                        <a:pt x="13357" y="10948"/>
                        <a:pt x="14202" y="9129"/>
                        <a:pt x="14202" y="7099"/>
                      </a:cubicBezTo>
                      <a:cubicBezTo>
                        <a:pt x="14202" y="3181"/>
                        <a:pt x="11029" y="0"/>
                        <a:pt x="710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428" name="Google Shape;428;p31"/>
                <p:cNvSpPr/>
                <p:nvPr/>
              </p:nvSpPr>
              <p:spPr>
                <a:xfrm>
                  <a:off x="3528425" y="1078900"/>
                  <a:ext cx="116400" cy="116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56" h="4650" extrusionOk="0">
                      <a:moveTo>
                        <a:pt x="2327" y="0"/>
                      </a:moveTo>
                      <a:cubicBezTo>
                        <a:pt x="1041" y="0"/>
                        <a:pt x="0" y="1041"/>
                        <a:pt x="0" y="2322"/>
                      </a:cubicBezTo>
                      <a:cubicBezTo>
                        <a:pt x="0" y="3609"/>
                        <a:pt x="1041" y="4650"/>
                        <a:pt x="2327" y="4650"/>
                      </a:cubicBezTo>
                      <a:cubicBezTo>
                        <a:pt x="3609" y="4650"/>
                        <a:pt x="4655" y="3609"/>
                        <a:pt x="4655" y="2322"/>
                      </a:cubicBezTo>
                      <a:cubicBezTo>
                        <a:pt x="4655" y="1041"/>
                        <a:pt x="3609" y="0"/>
                        <a:pt x="232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429" name="Google Shape;429;p31"/>
                <p:cNvSpPr/>
                <p:nvPr/>
              </p:nvSpPr>
              <p:spPr>
                <a:xfrm>
                  <a:off x="3464200" y="1246832"/>
                  <a:ext cx="244825" cy="14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93" h="5727" extrusionOk="0">
                      <a:moveTo>
                        <a:pt x="4896" y="1"/>
                      </a:moveTo>
                      <a:cubicBezTo>
                        <a:pt x="2551" y="1"/>
                        <a:pt x="572" y="1597"/>
                        <a:pt x="1" y="3765"/>
                      </a:cubicBezTo>
                      <a:cubicBezTo>
                        <a:pt x="1276" y="4984"/>
                        <a:pt x="3003" y="5726"/>
                        <a:pt x="4896" y="5726"/>
                      </a:cubicBezTo>
                      <a:cubicBezTo>
                        <a:pt x="6790" y="5726"/>
                        <a:pt x="8517" y="4984"/>
                        <a:pt x="9792" y="3765"/>
                      </a:cubicBezTo>
                      <a:cubicBezTo>
                        <a:pt x="9215" y="1597"/>
                        <a:pt x="7236" y="1"/>
                        <a:pt x="489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430" name="Google Shape;430;p31"/>
            <p:cNvGrpSpPr/>
            <p:nvPr/>
          </p:nvGrpSpPr>
          <p:grpSpPr>
            <a:xfrm>
              <a:off x="5195602" y="3311831"/>
              <a:ext cx="352067" cy="169406"/>
              <a:chOff x="5528432" y="2979624"/>
              <a:chExt cx="480900" cy="187251"/>
            </a:xfrm>
          </p:grpSpPr>
          <p:sp>
            <p:nvSpPr>
              <p:cNvPr id="431" name="Google Shape;431;p31"/>
              <p:cNvSpPr/>
              <p:nvPr/>
            </p:nvSpPr>
            <p:spPr>
              <a:xfrm>
                <a:off x="5528432" y="2979624"/>
                <a:ext cx="480900" cy="40800"/>
              </a:xfrm>
              <a:prstGeom prst="roundRect">
                <a:avLst>
                  <a:gd name="adj" fmla="val 50000"/>
                </a:avLst>
              </a:prstGeom>
              <a:solidFill>
                <a:srgbClr val="7E3BBE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32" name="Google Shape;432;p31"/>
              <p:cNvSpPr/>
              <p:nvPr/>
            </p:nvSpPr>
            <p:spPr>
              <a:xfrm>
                <a:off x="5528432" y="3052849"/>
                <a:ext cx="480900" cy="40800"/>
              </a:xfrm>
              <a:prstGeom prst="roundRect">
                <a:avLst>
                  <a:gd name="adj" fmla="val 50000"/>
                </a:avLst>
              </a:prstGeom>
              <a:solidFill>
                <a:srgbClr val="7E3BBE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33" name="Google Shape;433;p31"/>
              <p:cNvSpPr/>
              <p:nvPr/>
            </p:nvSpPr>
            <p:spPr>
              <a:xfrm>
                <a:off x="5610449" y="3126075"/>
                <a:ext cx="316800" cy="40800"/>
              </a:xfrm>
              <a:prstGeom prst="roundRect">
                <a:avLst>
                  <a:gd name="adj" fmla="val 50000"/>
                </a:avLst>
              </a:prstGeom>
              <a:solidFill>
                <a:srgbClr val="7E3BBE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434" name="Google Shape;434;p31"/>
          <p:cNvGrpSpPr/>
          <p:nvPr/>
        </p:nvGrpSpPr>
        <p:grpSpPr>
          <a:xfrm>
            <a:off x="7427195" y="2464693"/>
            <a:ext cx="694832" cy="494692"/>
            <a:chOff x="3336290" y="764021"/>
            <a:chExt cx="810300" cy="576900"/>
          </a:xfrm>
        </p:grpSpPr>
        <p:sp>
          <p:nvSpPr>
            <p:cNvPr id="435" name="Google Shape;435;p31"/>
            <p:cNvSpPr/>
            <p:nvPr/>
          </p:nvSpPr>
          <p:spPr>
            <a:xfrm rot="-5401788">
              <a:off x="3452990" y="647471"/>
              <a:ext cx="576900" cy="8100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FFFFFF"/>
                </a:gs>
                <a:gs pos="100000">
                  <a:srgbClr val="C5C7F4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6" name="Google Shape;436;p31"/>
            <p:cNvSpPr/>
            <p:nvPr/>
          </p:nvSpPr>
          <p:spPr>
            <a:xfrm>
              <a:off x="3414726" y="1013671"/>
              <a:ext cx="653730" cy="281110"/>
            </a:xfrm>
            <a:custGeom>
              <a:avLst/>
              <a:gdLst/>
              <a:ahLst/>
              <a:cxnLst/>
              <a:rect l="l" t="t" r="r" b="b"/>
              <a:pathLst>
                <a:path w="28015" h="14176" extrusionOk="0">
                  <a:moveTo>
                    <a:pt x="7411" y="1"/>
                  </a:moveTo>
                  <a:cubicBezTo>
                    <a:pt x="6941" y="1"/>
                    <a:pt x="6471" y="194"/>
                    <a:pt x="6132" y="580"/>
                  </a:cubicBezTo>
                  <a:lnTo>
                    <a:pt x="429" y="7037"/>
                  </a:lnTo>
                  <a:cubicBezTo>
                    <a:pt x="154" y="7353"/>
                    <a:pt x="0" y="7752"/>
                    <a:pt x="0" y="8170"/>
                  </a:cubicBezTo>
                  <a:lnTo>
                    <a:pt x="0" y="12472"/>
                  </a:lnTo>
                  <a:cubicBezTo>
                    <a:pt x="0" y="13409"/>
                    <a:pt x="766" y="14175"/>
                    <a:pt x="1711" y="14175"/>
                  </a:cubicBezTo>
                  <a:lnTo>
                    <a:pt x="26304" y="14175"/>
                  </a:lnTo>
                  <a:cubicBezTo>
                    <a:pt x="27249" y="14175"/>
                    <a:pt x="28015" y="13409"/>
                    <a:pt x="28015" y="12472"/>
                  </a:cubicBezTo>
                  <a:lnTo>
                    <a:pt x="28015" y="8742"/>
                  </a:lnTo>
                  <a:cubicBezTo>
                    <a:pt x="28015" y="8245"/>
                    <a:pt x="27798" y="7776"/>
                    <a:pt x="27420" y="7449"/>
                  </a:cubicBezTo>
                  <a:lnTo>
                    <a:pt x="22816" y="3486"/>
                  </a:lnTo>
                  <a:cubicBezTo>
                    <a:pt x="22496" y="3210"/>
                    <a:pt x="22100" y="3072"/>
                    <a:pt x="21705" y="3072"/>
                  </a:cubicBezTo>
                  <a:cubicBezTo>
                    <a:pt x="21289" y="3072"/>
                    <a:pt x="20874" y="3224"/>
                    <a:pt x="20546" y="3526"/>
                  </a:cubicBezTo>
                  <a:lnTo>
                    <a:pt x="16959" y="6826"/>
                  </a:lnTo>
                  <a:cubicBezTo>
                    <a:pt x="16631" y="7127"/>
                    <a:pt x="16216" y="7277"/>
                    <a:pt x="15803" y="7277"/>
                  </a:cubicBezTo>
                  <a:cubicBezTo>
                    <a:pt x="15352" y="7277"/>
                    <a:pt x="14902" y="7099"/>
                    <a:pt x="14568" y="6746"/>
                  </a:cubicBezTo>
                  <a:lnTo>
                    <a:pt x="8648" y="529"/>
                  </a:lnTo>
                  <a:cubicBezTo>
                    <a:pt x="8310" y="177"/>
                    <a:pt x="7860" y="1"/>
                    <a:pt x="7411" y="1"/>
                  </a:cubicBezTo>
                  <a:close/>
                </a:path>
              </a:pathLst>
            </a:custGeom>
            <a:gradFill>
              <a:gsLst>
                <a:gs pos="0">
                  <a:srgbClr val="8D90E1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7" name="Google Shape;437;p31"/>
            <p:cNvSpPr/>
            <p:nvPr/>
          </p:nvSpPr>
          <p:spPr>
            <a:xfrm>
              <a:off x="3848871" y="832785"/>
              <a:ext cx="144823" cy="144867"/>
            </a:xfrm>
            <a:custGeom>
              <a:avLst/>
              <a:gdLst/>
              <a:ahLst/>
              <a:cxnLst/>
              <a:rect l="l" t="t" r="r" b="b"/>
              <a:pathLst>
                <a:path w="4416" h="4417" extrusionOk="0">
                  <a:moveTo>
                    <a:pt x="2208" y="1"/>
                  </a:moveTo>
                  <a:cubicBezTo>
                    <a:pt x="991" y="1"/>
                    <a:pt x="1" y="990"/>
                    <a:pt x="1" y="2209"/>
                  </a:cubicBezTo>
                  <a:cubicBezTo>
                    <a:pt x="1" y="3427"/>
                    <a:pt x="991" y="4417"/>
                    <a:pt x="2208" y="4417"/>
                  </a:cubicBezTo>
                  <a:cubicBezTo>
                    <a:pt x="3427" y="4417"/>
                    <a:pt x="4416" y="3427"/>
                    <a:pt x="4416" y="2209"/>
                  </a:cubicBezTo>
                  <a:cubicBezTo>
                    <a:pt x="4416" y="990"/>
                    <a:pt x="3427" y="1"/>
                    <a:pt x="2208" y="1"/>
                  </a:cubicBezTo>
                  <a:close/>
                </a:path>
              </a:pathLst>
            </a:custGeom>
            <a:gradFill>
              <a:gsLst>
                <a:gs pos="0">
                  <a:srgbClr val="FFF68E"/>
                </a:gs>
                <a:gs pos="100000">
                  <a:srgbClr val="FFD966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38" name="Google Shape;438;p31"/>
          <p:cNvGrpSpPr/>
          <p:nvPr/>
        </p:nvGrpSpPr>
        <p:grpSpPr>
          <a:xfrm>
            <a:off x="5159411" y="1731360"/>
            <a:ext cx="999286" cy="251306"/>
            <a:chOff x="6394932" y="2541500"/>
            <a:chExt cx="959100" cy="241200"/>
          </a:xfrm>
        </p:grpSpPr>
        <p:sp>
          <p:nvSpPr>
            <p:cNvPr id="439" name="Google Shape;439;p31"/>
            <p:cNvSpPr/>
            <p:nvPr/>
          </p:nvSpPr>
          <p:spPr>
            <a:xfrm rot="-5400000">
              <a:off x="6753882" y="2182550"/>
              <a:ext cx="241200" cy="9591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FFFFFF"/>
                </a:gs>
                <a:gs pos="100000">
                  <a:srgbClr val="C5C7F4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0" name="Google Shape;440;p31"/>
            <p:cNvSpPr/>
            <p:nvPr/>
          </p:nvSpPr>
          <p:spPr>
            <a:xfrm rot="-5400000">
              <a:off x="6465475" y="2584700"/>
              <a:ext cx="152700" cy="1548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E9A984"/>
                </a:gs>
                <a:gs pos="100000">
                  <a:srgbClr val="E57C85"/>
                </a:gs>
              </a:gsLst>
              <a:lin ang="2700006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1" name="Google Shape;441;p31"/>
            <p:cNvSpPr/>
            <p:nvPr/>
          </p:nvSpPr>
          <p:spPr>
            <a:xfrm rot="-5400000">
              <a:off x="6687242" y="2584700"/>
              <a:ext cx="152700" cy="1548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2" name="Google Shape;442;p31"/>
            <p:cNvSpPr/>
            <p:nvPr/>
          </p:nvSpPr>
          <p:spPr>
            <a:xfrm rot="-5400000">
              <a:off x="6909008" y="2584700"/>
              <a:ext cx="152700" cy="1548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E57C85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3" name="Google Shape;443;p31"/>
            <p:cNvSpPr/>
            <p:nvPr/>
          </p:nvSpPr>
          <p:spPr>
            <a:xfrm rot="-5400000">
              <a:off x="7130775" y="2584700"/>
              <a:ext cx="152700" cy="1548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chemeClr val="lt2"/>
                </a:gs>
                <a:gs pos="100000">
                  <a:srgbClr val="E57C85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4" name="Google Shape;444;p31"/>
          <p:cNvGrpSpPr/>
          <p:nvPr/>
        </p:nvGrpSpPr>
        <p:grpSpPr>
          <a:xfrm>
            <a:off x="286617" y="3999999"/>
            <a:ext cx="145867" cy="958251"/>
            <a:chOff x="286625" y="3923799"/>
            <a:chExt cx="145867" cy="958251"/>
          </a:xfrm>
        </p:grpSpPr>
        <p:sp>
          <p:nvSpPr>
            <p:cNvPr id="445" name="Google Shape;445;p31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46" name="Google Shape;446;p31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47" name="Google Shape;447;p31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48" name="Google Shape;448;p31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49" name="Google Shape;449;p31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0" name="Google Shape;450;p31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51" name="Google Shape;451;p31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52" name="Google Shape;452;p31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53" name="Google Shape;453;p31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cxnSp>
        <p:nvCxnSpPr>
          <p:cNvPr id="454" name="Google Shape;454;p31">
            <a:hlinkClick r:id="" action="ppaction://hlinkshowjump?jump=nextslide"/>
          </p:cNvPr>
          <p:cNvCxnSpPr/>
          <p:nvPr/>
        </p:nvCxnSpPr>
        <p:spPr>
          <a:xfrm>
            <a:off x="1046100" y="4007188"/>
            <a:ext cx="740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56" name="Google Shape;456;p31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7" name="Google Shape;457;p31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8" name="Google Shape;458;p31">
            <a:hlinkClick r:id="rId4" action="ppaction://hlinksldjump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9" name="Google Shape;459;p31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Google Shape;398;p31">
            <a:extLst>
              <a:ext uri="{FF2B5EF4-FFF2-40B4-BE49-F238E27FC236}">
                <a16:creationId xmlns:a16="http://schemas.microsoft.com/office/drawing/2014/main" id="{324AD943-6D90-A570-12E9-8D612A301D43}"/>
              </a:ext>
            </a:extLst>
          </p:cNvPr>
          <p:cNvSpPr txBox="1">
            <a:spLocks/>
          </p:cNvSpPr>
          <p:nvPr/>
        </p:nvSpPr>
        <p:spPr>
          <a:xfrm>
            <a:off x="796199" y="109800"/>
            <a:ext cx="1309047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600" b="0" i="0" u="none" strike="noStrike" cap="none">
                <a:solidFill>
                  <a:schemeClr val="dk2"/>
                </a:solidFill>
                <a:latin typeface="Fira Code Light"/>
                <a:ea typeface="Fira Code Light"/>
                <a:cs typeface="Fira Code Light"/>
                <a:sym typeface="Fira Code Ligh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/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</a:p>
        </p:txBody>
      </p:sp>
      <p:sp>
        <p:nvSpPr>
          <p:cNvPr id="7" name="Google Shape;455;p31">
            <a:extLst>
              <a:ext uri="{FF2B5EF4-FFF2-40B4-BE49-F238E27FC236}">
                <a16:creationId xmlns:a16="http://schemas.microsoft.com/office/drawing/2014/main" id="{E20FC4C9-5532-AE03-A9CD-7727EB572E67}"/>
              </a:ext>
            </a:extLst>
          </p:cNvPr>
          <p:cNvSpPr txBox="1">
            <a:spLocks/>
          </p:cNvSpPr>
          <p:nvPr/>
        </p:nvSpPr>
        <p:spPr>
          <a:xfrm>
            <a:off x="6700250" y="4755900"/>
            <a:ext cx="21573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600" b="0" i="0" u="none" strike="noStrike" cap="none">
                <a:solidFill>
                  <a:schemeClr val="dk2"/>
                </a:solidFill>
                <a:latin typeface="Fira Code Light"/>
                <a:ea typeface="Fira Code Light"/>
                <a:cs typeface="Fira Code Light"/>
                <a:sym typeface="Fira Code Ligh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Code"/>
              <a:buNone/>
              <a:defRPr sz="18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 algn="r"/>
            <a:r>
              <a:rPr lang="pt-BR" sz="1000" dirty="0"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/BUCLES FOR (EJERCICIO CON VECTORES)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796199" y="1238100"/>
            <a:ext cx="74802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342900" indent="-342900">
              <a:buFont typeface="+mj-lt"/>
              <a:buAutoNum type="arabicPeriod" startAt="4"/>
            </a:pPr>
            <a:r>
              <a:rPr lang="es-ES" sz="1500" dirty="0"/>
              <a:t>Multiplicar ambos vectores componente a componente mediante bucles 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s-ES" sz="1500" dirty="0"/>
              <a:t>Realizar la operación: zj=vj+2wj , j = 1,…,length(v) mediante bucles </a:t>
            </a:r>
          </a:p>
          <a:p>
            <a:pPr marL="342900" indent="-342900">
              <a:buAutoNum type="arabicPeriod" startAt="4"/>
            </a:pPr>
            <a:r>
              <a:rPr lang="es-ES" sz="1500" dirty="0"/>
              <a:t>Construir una tabla, data.frame que contenga: </a:t>
            </a:r>
          </a:p>
          <a:p>
            <a:pPr marL="342900" indent="-342900">
              <a:buAutoNum type="arabicPeriod" startAt="4"/>
            </a:pPr>
            <a:endParaRPr lang="es-ES" sz="1500" dirty="0"/>
          </a:p>
          <a:p>
            <a:pPr marL="342900" indent="-342900">
              <a:buAutoNum type="arabicPeriod" startAt="4"/>
            </a:pPr>
            <a:endParaRPr lang="es-ES" sz="1500" dirty="0"/>
          </a:p>
          <a:p>
            <a:pPr marL="342900" indent="-342900">
              <a:buAutoNum type="arabicPeriod" startAt="4"/>
            </a:pPr>
            <a:endParaRPr lang="es-ES" sz="1500" dirty="0"/>
          </a:p>
          <a:p>
            <a:pPr marL="342900" indent="-342900">
              <a:buAutoNum type="arabicPeriod" startAt="4"/>
            </a:pPr>
            <a:endParaRPr lang="es-ES" sz="1500" dirty="0"/>
          </a:p>
          <a:p>
            <a:pPr marL="0" indent="0">
              <a:buNone/>
            </a:pPr>
            <a:endParaRPr lang="es-ES" sz="1500" dirty="0"/>
          </a:p>
          <a:p>
            <a:pPr marL="342900" indent="-342900">
              <a:buAutoNum type="arabicPeriod" startAt="5"/>
            </a:pPr>
            <a:endParaRPr lang="es-ES" sz="15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0A5946-6E00-1DC8-F6A6-76621FCA01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1337" y="2928150"/>
            <a:ext cx="5001323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5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/OPERACIONES CON VECTORES (BUCLES)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796200" y="1350150"/>
            <a:ext cx="7480199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n-US" sz="1500" dirty="0"/>
              <a:t>&gt; rm (list=ls(all=TRUE))</a:t>
            </a:r>
          </a:p>
          <a:p>
            <a:pPr marL="0" indent="0">
              <a:buNone/>
            </a:pPr>
            <a:r>
              <a:rPr lang="en-US" sz="1500" dirty="0"/>
              <a:t>&gt; v = c (12,-3,5,18.7) </a:t>
            </a:r>
          </a:p>
          <a:p>
            <a:pPr marL="0" indent="0">
              <a:buNone/>
            </a:pPr>
            <a:r>
              <a:rPr lang="en-US" sz="1500" dirty="0"/>
              <a:t>&gt; w = c (12,0.25,77,exp (2))</a:t>
            </a:r>
          </a:p>
          <a:p>
            <a:pPr marL="0" indent="0">
              <a:buNone/>
            </a:pPr>
            <a:r>
              <a:rPr lang="en-US" sz="1500" dirty="0"/>
              <a:t>&gt; #apartado 1 </a:t>
            </a:r>
            <a:r>
              <a:rPr lang="es-ES" sz="1500" dirty="0"/>
              <a:t>Obtener la suma de los dos vectores mediante bucles y comprobar empleando v+w. </a:t>
            </a:r>
            <a:endParaRPr lang="en-US" sz="1500" dirty="0"/>
          </a:p>
          <a:p>
            <a:pPr marL="0" indent="0">
              <a:buNone/>
            </a:pPr>
            <a:r>
              <a:rPr lang="en-US" sz="1500" dirty="0"/>
              <a:t>&gt; A = 0 #las variables que se crearán dentro del bucle for deben ser inicializadas a cero antes del bucle</a:t>
            </a:r>
          </a:p>
          <a:p>
            <a:pPr marL="0" indent="0">
              <a:buNone/>
            </a:pPr>
            <a:r>
              <a:rPr lang="en-US" sz="1500" dirty="0"/>
              <a:t>&gt; for (i in 1:length(v)){</a:t>
            </a:r>
          </a:p>
          <a:p>
            <a:pPr marL="0" indent="0">
              <a:buNone/>
            </a:pPr>
            <a:r>
              <a:rPr lang="en-US" sz="1500" dirty="0"/>
              <a:t>+    A[i]= v [i] + w [i] </a:t>
            </a:r>
          </a:p>
          <a:p>
            <a:pPr marL="0" indent="0">
              <a:buNone/>
            </a:pPr>
            <a:r>
              <a:rPr lang="en-US" sz="1500" dirty="0"/>
              <a:t>+ }</a:t>
            </a:r>
          </a:p>
          <a:p>
            <a:pPr marL="0" indent="0">
              <a:buNone/>
            </a:pPr>
            <a:r>
              <a:rPr lang="en-US" sz="1500" dirty="0"/>
              <a:t>&gt; A </a:t>
            </a:r>
          </a:p>
          <a:p>
            <a:pPr marL="0" indent="0">
              <a:buNone/>
            </a:pPr>
            <a:r>
              <a:rPr lang="en-US" sz="1500" dirty="0"/>
              <a:t>[1] 24.00000 -2.75000 82.00000 26.08906</a:t>
            </a:r>
          </a:p>
        </p:txBody>
      </p:sp>
    </p:spTree>
    <p:extLst>
      <p:ext uri="{BB962C8B-B14F-4D97-AF65-F5344CB8AC3E}">
        <p14:creationId xmlns:p14="http://schemas.microsoft.com/office/powerpoint/2010/main" val="2532555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/OPERACIONES CON VECTORES (BUCLES)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872400" y="1270510"/>
            <a:ext cx="7323000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/>
              <a:t>&gt; #realizamos la misma operación sin bucles</a:t>
            </a:r>
          </a:p>
          <a:p>
            <a:pPr marL="0" indent="0">
              <a:buNone/>
            </a:pPr>
            <a:r>
              <a:rPr lang="en-US" sz="1500" dirty="0"/>
              <a:t>&gt; B = v + w</a:t>
            </a:r>
          </a:p>
          <a:p>
            <a:pPr marL="0" indent="0">
              <a:buNone/>
            </a:pPr>
            <a:r>
              <a:rPr lang="en-US" sz="1500" dirty="0"/>
              <a:t>&gt; B</a:t>
            </a:r>
          </a:p>
          <a:p>
            <a:pPr marL="0" indent="0">
              <a:buNone/>
            </a:pPr>
            <a:r>
              <a:rPr lang="en-US" sz="1500" dirty="0"/>
              <a:t>[1] 24.00000 -2.75000 82.00000 26.08906</a:t>
            </a:r>
          </a:p>
          <a:p>
            <a:pPr marL="0" indent="0">
              <a:buNone/>
            </a:pPr>
            <a:r>
              <a:rPr lang="en-US" sz="1500" dirty="0"/>
              <a:t>&gt;# se comprueba que da igual hacerlo con vectores o con operaciones</a:t>
            </a:r>
          </a:p>
          <a:p>
            <a:pPr marL="0" indent="0">
              <a:buNone/>
            </a:pPr>
            <a:r>
              <a:rPr lang="en-US" sz="1500" dirty="0"/>
              <a:t>#apartado 2 </a:t>
            </a:r>
            <a:r>
              <a:rPr lang="es-ES" sz="1500" dirty="0"/>
              <a:t>Obtener la suma de las componentes del vector v y almacenarlos en SumaC</a:t>
            </a:r>
            <a:endParaRPr lang="en-US" sz="1500" dirty="0"/>
          </a:p>
          <a:p>
            <a:pPr marL="0" indent="0">
              <a:buNone/>
            </a:pPr>
            <a:r>
              <a:rPr lang="en-US" sz="1500" dirty="0"/>
              <a:t>&gt; SumaC = v[1] + v[2]+ v[3] +v[4]</a:t>
            </a:r>
          </a:p>
          <a:p>
            <a:pPr marL="0" indent="0">
              <a:buNone/>
            </a:pPr>
            <a:r>
              <a:rPr lang="en-US" sz="1500" dirty="0"/>
              <a:t>&gt; SumaC</a:t>
            </a:r>
          </a:p>
          <a:p>
            <a:pPr marL="0" indent="0">
              <a:buNone/>
            </a:pPr>
            <a:r>
              <a:rPr lang="en-US" sz="1500" dirty="0"/>
              <a:t>[1] 32.7</a:t>
            </a:r>
          </a:p>
          <a:p>
            <a:pPr marL="0" indent="0">
              <a:buNone/>
            </a:pPr>
            <a:r>
              <a:rPr lang="en-US" sz="1500" dirty="0"/>
              <a:t>&gt; #aunque no lo pide el enunciado la misma con bucles sería for (1 in 1:length(v)){ Suma C = Suma c + v [i]}</a:t>
            </a:r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657264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/OPERACIONES CON VECTORES (BUCLES)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918488" y="1315650"/>
            <a:ext cx="7276911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n-US" sz="1500" dirty="0"/>
              <a:t>&gt; #apartado 3 </a:t>
            </a:r>
            <a:r>
              <a:rPr lang="es-ES" sz="1500" dirty="0"/>
              <a:t>Realizar el producto escalar de ambos vectores mediante bucles y comprobar empleando %*%. </a:t>
            </a:r>
            <a:endParaRPr lang="en-US" sz="1500" dirty="0"/>
          </a:p>
          <a:p>
            <a:pPr marL="0" indent="0">
              <a:buNone/>
            </a:pPr>
            <a:r>
              <a:rPr lang="en-US" sz="1500" dirty="0"/>
              <a:t>&gt; F = 0 #inicializamos la variable antes del bucle</a:t>
            </a:r>
          </a:p>
          <a:p>
            <a:pPr marL="0" indent="0">
              <a:buNone/>
            </a:pPr>
            <a:r>
              <a:rPr lang="en-US" sz="1500" dirty="0"/>
              <a:t>&gt; for (i in 1:4){</a:t>
            </a:r>
          </a:p>
          <a:p>
            <a:pPr marL="0" indent="0">
              <a:buNone/>
            </a:pPr>
            <a:r>
              <a:rPr lang="en-US" sz="1500" dirty="0"/>
              <a:t>+    F[i] = v[i]*w[i]</a:t>
            </a:r>
          </a:p>
          <a:p>
            <a:pPr marL="0" indent="0">
              <a:buNone/>
            </a:pPr>
            <a:r>
              <a:rPr lang="en-US" sz="1500" dirty="0"/>
              <a:t>+ }</a:t>
            </a:r>
          </a:p>
          <a:p>
            <a:pPr marL="0" indent="0">
              <a:buNone/>
            </a:pPr>
            <a:r>
              <a:rPr lang="en-US" sz="1500" dirty="0"/>
              <a:t>&gt; Produ = F[1] + F[2] + F[3] + F[4]</a:t>
            </a:r>
          </a:p>
          <a:p>
            <a:pPr marL="0" indent="0">
              <a:buNone/>
            </a:pPr>
            <a:r>
              <a:rPr lang="en-US" sz="1500" dirty="0"/>
              <a:t>&gt; Produ</a:t>
            </a:r>
          </a:p>
          <a:p>
            <a:pPr marL="0" indent="0">
              <a:buNone/>
            </a:pPr>
            <a:r>
              <a:rPr lang="en-US" sz="1500" dirty="0"/>
              <a:t>[1] 666.4253</a:t>
            </a:r>
          </a:p>
          <a:p>
            <a:pPr marL="0" indent="0">
              <a:buNone/>
            </a:pPr>
            <a:r>
              <a:rPr lang="en-US" sz="1500" dirty="0"/>
              <a:t>&gt;#para calcular el producto escalar con bucles creamos un bucle que multiplique las componentes de los vectores y fuera del bucle sumamos las componentes del vector F (creado en el bucle for).</a:t>
            </a:r>
          </a:p>
        </p:txBody>
      </p:sp>
    </p:spTree>
    <p:extLst>
      <p:ext uri="{BB962C8B-B14F-4D97-AF65-F5344CB8AC3E}">
        <p14:creationId xmlns:p14="http://schemas.microsoft.com/office/powerpoint/2010/main" val="3645406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/OPERACIONES CON VECTORES (BUCLES)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849749" y="1260164"/>
            <a:ext cx="7444500" cy="3268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it-IT" sz="1500" dirty="0"/>
              <a:t>&gt; pesc = v%*%w</a:t>
            </a:r>
          </a:p>
          <a:p>
            <a:pPr marL="0" indent="0">
              <a:buNone/>
            </a:pPr>
            <a:r>
              <a:rPr lang="it-IT" sz="1500" dirty="0"/>
              <a:t>&gt; pesc</a:t>
            </a:r>
          </a:p>
          <a:p>
            <a:pPr marL="0" indent="0">
              <a:buNone/>
            </a:pPr>
            <a:r>
              <a:rPr lang="it-IT" sz="1500" dirty="0"/>
              <a:t>         [,1]</a:t>
            </a:r>
          </a:p>
          <a:p>
            <a:pPr marL="0" indent="0">
              <a:buNone/>
            </a:pPr>
            <a:r>
              <a:rPr lang="it-IT" sz="1500" dirty="0"/>
              <a:t>[1,] 666.4253</a:t>
            </a:r>
          </a:p>
          <a:p>
            <a:pPr marL="0" indent="0">
              <a:buNone/>
            </a:pPr>
            <a:r>
              <a:rPr lang="it-IT" sz="1500" dirty="0"/>
              <a:t>&gt;#comprobamos que el resultados es el mismo independientemente de su la operacion se realiza con bucles o no </a:t>
            </a:r>
          </a:p>
          <a:p>
            <a:pPr marL="0" indent="0">
              <a:buNone/>
            </a:pPr>
            <a:r>
              <a:rPr lang="it-IT" sz="1500" dirty="0"/>
              <a:t>&gt; #apartado 4 </a:t>
            </a:r>
            <a:r>
              <a:rPr lang="es-ES" sz="1500" dirty="0"/>
              <a:t>Multiplicar ambos vectores componente a componente mediante bucles </a:t>
            </a:r>
            <a:endParaRPr lang="it-IT" sz="1500" dirty="0"/>
          </a:p>
          <a:p>
            <a:pPr marL="0" indent="0">
              <a:buNone/>
            </a:pPr>
            <a:r>
              <a:rPr lang="it-IT" sz="1500" dirty="0"/>
              <a:t>&gt; multi = 0</a:t>
            </a:r>
          </a:p>
          <a:p>
            <a:pPr marL="0" indent="0">
              <a:buNone/>
            </a:pPr>
            <a:r>
              <a:rPr lang="it-IT" sz="1500" dirty="0"/>
              <a:t>&gt; for ( i in 1:length(v)){</a:t>
            </a:r>
          </a:p>
          <a:p>
            <a:pPr marL="0" indent="0">
              <a:buNone/>
            </a:pPr>
            <a:r>
              <a:rPr lang="it-IT" sz="1500" dirty="0"/>
              <a:t>+    multi[i] = v[i] * w[i]</a:t>
            </a:r>
          </a:p>
          <a:p>
            <a:pPr marL="0" indent="0">
              <a:buNone/>
            </a:pPr>
            <a:r>
              <a:rPr lang="it-IT" sz="1500" dirty="0"/>
              <a:t>+ }</a:t>
            </a:r>
          </a:p>
          <a:p>
            <a:pPr marL="0" indent="0">
              <a:buNone/>
            </a:pPr>
            <a:r>
              <a:rPr lang="it-IT" sz="1500" dirty="0"/>
              <a:t>&gt; multi</a:t>
            </a:r>
          </a:p>
          <a:p>
            <a:pPr marL="0" indent="0">
              <a:buNone/>
            </a:pPr>
            <a:r>
              <a:rPr lang="it-IT" sz="1500" dirty="0"/>
              <a:t>[1] 144.0000  -0.7500 385.0000 138.1753</a:t>
            </a:r>
          </a:p>
        </p:txBody>
      </p:sp>
    </p:spTree>
    <p:extLst>
      <p:ext uri="{BB962C8B-B14F-4D97-AF65-F5344CB8AC3E}">
        <p14:creationId xmlns:p14="http://schemas.microsoft.com/office/powerpoint/2010/main" val="4031559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/OPERACIONES CON VECTORES (BUCLES)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872399" y="1270510"/>
            <a:ext cx="7399199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it-IT" sz="1500" dirty="0"/>
              <a:t>&gt; #apartado 5 </a:t>
            </a:r>
            <a:r>
              <a:rPr lang="es-ES" sz="1500" dirty="0"/>
              <a:t>Realizar la operación: zj=vj+2wj (j = 1, …, length(v)) mediante bucles </a:t>
            </a:r>
          </a:p>
          <a:p>
            <a:pPr marL="0" indent="0">
              <a:buNone/>
            </a:pPr>
            <a:r>
              <a:rPr lang="it-IT" sz="1500" dirty="0"/>
              <a:t>&gt; #length (x) se relieze el número de componente de un vector determinado x</a:t>
            </a:r>
          </a:p>
          <a:p>
            <a:pPr marL="0" indent="0">
              <a:buNone/>
            </a:pPr>
            <a:r>
              <a:rPr lang="it-IT" sz="1500" dirty="0"/>
              <a:t>&gt; z =0 #inicianilizamos la variale z antes del bucle for</a:t>
            </a:r>
          </a:p>
          <a:p>
            <a:pPr marL="0" indent="0">
              <a:buNone/>
            </a:pPr>
            <a:r>
              <a:rPr lang="it-IT" sz="1500" dirty="0"/>
              <a:t>&gt; for (j in 1:length(v)){</a:t>
            </a:r>
          </a:p>
          <a:p>
            <a:pPr marL="0" indent="0">
              <a:buNone/>
            </a:pPr>
            <a:r>
              <a:rPr lang="it-IT" sz="1500" dirty="0"/>
              <a:t>+     z [j]= v[j] + 2*w[j]</a:t>
            </a:r>
          </a:p>
          <a:p>
            <a:pPr marL="0" indent="0">
              <a:buNone/>
            </a:pPr>
            <a:r>
              <a:rPr lang="it-IT" sz="1500" dirty="0"/>
              <a:t>+ }</a:t>
            </a:r>
          </a:p>
          <a:p>
            <a:pPr marL="0" indent="0">
              <a:buNone/>
            </a:pPr>
            <a:r>
              <a:rPr lang="it-IT" sz="1500" dirty="0"/>
              <a:t>&gt; z</a:t>
            </a:r>
          </a:p>
          <a:p>
            <a:pPr marL="0" indent="0">
              <a:buNone/>
            </a:pPr>
            <a:r>
              <a:rPr lang="it-IT" sz="1500" dirty="0"/>
              <a:t>[1]  36.00000  -2.50000 159.00000  33.47811</a:t>
            </a:r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793209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/OPERACIONES CON VECTORES (BUCLES)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808840" y="1358550"/>
            <a:ext cx="7556401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it-IT" sz="1500" dirty="0"/>
              <a:t>&gt; #apartado 6 </a:t>
            </a:r>
            <a:r>
              <a:rPr lang="es-ES" sz="1500" dirty="0"/>
              <a:t>Construir una tabla, data.frame que contenga:</a:t>
            </a:r>
          </a:p>
          <a:p>
            <a:pPr marL="0" indent="0">
              <a:buNone/>
            </a:pPr>
            <a:r>
              <a:rPr lang="es-ES" sz="1500" dirty="0"/>
              <a:t> </a:t>
            </a:r>
          </a:p>
          <a:p>
            <a:pPr marL="0" indent="0">
              <a:buNone/>
            </a:pPr>
            <a:endParaRPr lang="it-IT" sz="1500" dirty="0"/>
          </a:p>
          <a:p>
            <a:pPr marL="0" indent="0">
              <a:buNone/>
            </a:pPr>
            <a:endParaRPr lang="it-IT" sz="1500" dirty="0"/>
          </a:p>
          <a:p>
            <a:pPr marL="0" indent="0">
              <a:buNone/>
            </a:pPr>
            <a:endParaRPr lang="it-IT" sz="1500" dirty="0"/>
          </a:p>
          <a:p>
            <a:pPr marL="0" indent="0">
              <a:buNone/>
            </a:pPr>
            <a:r>
              <a:rPr lang="it-IT" sz="1500" dirty="0"/>
              <a:t>&gt; #data.frame crea un tabla por columnas por lo que para crear la tabla correcta debemos reorganizar los valores</a:t>
            </a:r>
          </a:p>
          <a:p>
            <a:pPr marL="0" indent="0">
              <a:buNone/>
            </a:pPr>
            <a:r>
              <a:rPr lang="it-IT" sz="1500" dirty="0"/>
              <a:t>&gt; Nombres= c ("Suma", "Producto escalar")</a:t>
            </a:r>
          </a:p>
          <a:p>
            <a:pPr marL="0" indent="0">
              <a:buNone/>
            </a:pPr>
            <a:r>
              <a:rPr lang="it-IT" sz="1500" dirty="0"/>
              <a:t>&gt; Valores= c (SumaC, Produ)</a:t>
            </a:r>
          </a:p>
          <a:p>
            <a:pPr marL="0" indent="0">
              <a:buNone/>
            </a:pPr>
            <a:r>
              <a:rPr lang="it-IT" sz="1500" dirty="0"/>
              <a:t>&gt; aa =data.frame (Nombres, Valores)</a:t>
            </a:r>
          </a:p>
          <a:p>
            <a:pPr marL="0" indent="0">
              <a:buNone/>
            </a:pPr>
            <a:r>
              <a:rPr lang="it-IT" sz="1500" dirty="0"/>
              <a:t>&gt; aa</a:t>
            </a:r>
          </a:p>
          <a:p>
            <a:pPr marL="0" indent="0">
              <a:buNone/>
            </a:pPr>
            <a:r>
              <a:rPr lang="it-IT" sz="1500" dirty="0"/>
              <a:t>           Nombres  Valores</a:t>
            </a:r>
          </a:p>
          <a:p>
            <a:pPr marL="0" indent="0">
              <a:buNone/>
            </a:pPr>
            <a:r>
              <a:rPr lang="it-IT" sz="1500" dirty="0"/>
              <a:t>1             Suma  32.7000</a:t>
            </a:r>
          </a:p>
          <a:p>
            <a:pPr marL="0" indent="0">
              <a:buNone/>
            </a:pPr>
            <a:r>
              <a:rPr lang="it-IT" sz="1500" dirty="0"/>
              <a:t>2 Producto escalar 666.4253</a:t>
            </a:r>
          </a:p>
          <a:p>
            <a:pPr marL="0" indent="0">
              <a:buNone/>
            </a:pPr>
            <a:endParaRPr lang="en-US" sz="14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F7EC546-0729-2312-660F-042FFF30B0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1337" y="1556549"/>
            <a:ext cx="5001323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369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/BUCLES ANINIDADOS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1030240" y="1238100"/>
            <a:ext cx="7165159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s-ES" sz="1500" dirty="0"/>
              <a:t>for (i in valor inicical1:valor final1) {</a:t>
            </a:r>
          </a:p>
          <a:p>
            <a:pPr marL="0" indent="0">
              <a:buNone/>
            </a:pPr>
            <a:r>
              <a:rPr lang="es-ES" sz="1500" dirty="0"/>
              <a:t>     for (j in valor inicial 2:valor final 2){ </a:t>
            </a:r>
          </a:p>
          <a:p>
            <a:pPr marL="0" indent="0">
              <a:buNone/>
            </a:pPr>
            <a:r>
              <a:rPr lang="es-ES" sz="1500" dirty="0"/>
              <a:t>          for (k in valor inicial 3:valor final3){ </a:t>
            </a:r>
          </a:p>
          <a:p>
            <a:pPr marL="0" indent="0">
              <a:buNone/>
            </a:pPr>
            <a:r>
              <a:rPr lang="es-ES" sz="1500" dirty="0"/>
              <a:t>               Proceso/ operación a realizar</a:t>
            </a:r>
          </a:p>
          <a:p>
            <a:pPr marL="0" indent="0">
              <a:buNone/>
            </a:pPr>
            <a:r>
              <a:rPr lang="es-ES" sz="1500" dirty="0"/>
              <a:t>         } </a:t>
            </a:r>
          </a:p>
          <a:p>
            <a:pPr marL="0" indent="0">
              <a:buNone/>
            </a:pPr>
            <a:r>
              <a:rPr lang="es-ES" sz="1500" dirty="0"/>
              <a:t>    } </a:t>
            </a:r>
          </a:p>
          <a:p>
            <a:pPr marL="0" indent="0">
              <a:buNone/>
            </a:pPr>
            <a:r>
              <a:rPr lang="es-ES" sz="1500" dirty="0"/>
              <a:t>}</a:t>
            </a:r>
          </a:p>
          <a:p>
            <a:pPr marL="0" indent="0">
              <a:buNone/>
            </a:pPr>
            <a:endParaRPr lang="es-ES" sz="1500" dirty="0"/>
          </a:p>
          <a:p>
            <a:pPr marL="0" indent="0">
              <a:buNone/>
            </a:pPr>
            <a:r>
              <a:rPr lang="es-ES" sz="1500" dirty="0"/>
              <a:t>*Los bucles se cierran en cuando se realiza la operación respectiva a su bucle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860026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/BUCLES ANINIDADOS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3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1030240" y="1238100"/>
            <a:ext cx="7017559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s-ES" sz="1500" dirty="0"/>
              <a:t>Ejercicio con bucles anidados</a:t>
            </a:r>
          </a:p>
          <a:p>
            <a:pPr marL="342900" indent="-342900"/>
            <a:r>
              <a:rPr lang="es-ES" sz="1500" dirty="0"/>
              <a:t>Construir una matriz A1 de manera que los vectores v, w sean sus filas. </a:t>
            </a:r>
          </a:p>
          <a:p>
            <a:pPr marL="342900" indent="-342900"/>
            <a:r>
              <a:rPr lang="es-ES" sz="1500" dirty="0"/>
              <a:t>Construir una matriz A2 de manera que los vectores v, w sean sus columnas. </a:t>
            </a:r>
          </a:p>
          <a:p>
            <a:pPr marL="342900" indent="-342900"/>
            <a:r>
              <a:rPr lang="es-ES" sz="1500" dirty="0"/>
              <a:t>Multiplicar, empleando bucles, ambas matrices, obteniendo una matriz C. </a:t>
            </a:r>
          </a:p>
        </p:txBody>
      </p:sp>
    </p:spTree>
    <p:extLst>
      <p:ext uri="{BB962C8B-B14F-4D97-AF65-F5344CB8AC3E}">
        <p14:creationId xmlns:p14="http://schemas.microsoft.com/office/powerpoint/2010/main" val="2997974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/BUCLES ANINIDADOS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3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1013268" y="1250400"/>
            <a:ext cx="6805931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n-US" sz="1500" dirty="0"/>
              <a:t>#Ejercicio de bucles anidados </a:t>
            </a:r>
          </a:p>
          <a:p>
            <a:pPr marL="0" indent="0">
              <a:buNone/>
            </a:pPr>
            <a:r>
              <a:rPr lang="en-US" sz="1500" dirty="0"/>
              <a:t>&gt; #apartado 1 </a:t>
            </a:r>
            <a:r>
              <a:rPr lang="es-ES" sz="1500" dirty="0"/>
              <a:t>Construir una matriz A1 de manera que los vectores v, w sean sus filas. </a:t>
            </a:r>
          </a:p>
          <a:p>
            <a:pPr marL="0" indent="0">
              <a:buNone/>
            </a:pPr>
            <a:r>
              <a:rPr lang="en-US" sz="1500" dirty="0"/>
              <a:t>&gt; #las matrices se definen a&lt;- matrix (data, nrow, ncol) siendo data los datos de la matriz, nrow el número de filas y ncol el número de columnas</a:t>
            </a:r>
          </a:p>
          <a:p>
            <a:pPr marL="0" indent="0">
              <a:buNone/>
            </a:pPr>
            <a:r>
              <a:rPr lang="en-US" sz="1500" dirty="0"/>
              <a:t>&gt; A1 = rbind (v,w) #determina de la matriz A1 está definida por los vectores v y w en filas (row bind)</a:t>
            </a:r>
          </a:p>
          <a:p>
            <a:pPr marL="0" indent="0">
              <a:buNone/>
            </a:pPr>
            <a:r>
              <a:rPr lang="en-US" sz="1500" dirty="0"/>
              <a:t>&gt; A1</a:t>
            </a:r>
          </a:p>
          <a:p>
            <a:pPr marL="0" indent="0">
              <a:buNone/>
            </a:pPr>
            <a:r>
              <a:rPr lang="en-US" sz="1500" dirty="0"/>
              <a:t>  [,1]  [,2] [,3]      [,4]</a:t>
            </a:r>
          </a:p>
          <a:p>
            <a:pPr marL="0" indent="0">
              <a:buNone/>
            </a:pPr>
            <a:r>
              <a:rPr lang="en-US" sz="1500" dirty="0"/>
              <a:t>v   12 -3.00    5 18.700000</a:t>
            </a:r>
          </a:p>
          <a:p>
            <a:pPr marL="0" indent="0">
              <a:buNone/>
            </a:pPr>
            <a:r>
              <a:rPr lang="en-US" sz="1500" dirty="0"/>
              <a:t>w   12  0.25   77  7.389056</a:t>
            </a:r>
          </a:p>
        </p:txBody>
      </p:sp>
    </p:spTree>
    <p:extLst>
      <p:ext uri="{BB962C8B-B14F-4D97-AF65-F5344CB8AC3E}">
        <p14:creationId xmlns:p14="http://schemas.microsoft.com/office/powerpoint/2010/main" val="4192316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34"/>
          <p:cNvSpPr txBox="1">
            <a:spLocks noGrp="1"/>
          </p:cNvSpPr>
          <p:nvPr>
            <p:ph type="title"/>
          </p:nvPr>
        </p:nvSpPr>
        <p:spPr>
          <a:xfrm>
            <a:off x="2138624" y="1523275"/>
            <a:ext cx="2596949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/REPRESENTACIÓN DE FUNCIONES</a:t>
            </a:r>
            <a:endParaRPr dirty="0"/>
          </a:p>
        </p:txBody>
      </p:sp>
      <p:sp>
        <p:nvSpPr>
          <p:cNvPr id="530" name="Google Shape;530;p34"/>
          <p:cNvSpPr txBox="1">
            <a:spLocks noGrp="1"/>
          </p:cNvSpPr>
          <p:nvPr>
            <p:ph type="title" idx="2"/>
          </p:nvPr>
        </p:nvSpPr>
        <p:spPr>
          <a:xfrm>
            <a:off x="1235625" y="1523263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/01</a:t>
            </a:r>
            <a:endParaRPr dirty="0"/>
          </a:p>
        </p:txBody>
      </p:sp>
      <p:sp>
        <p:nvSpPr>
          <p:cNvPr id="531" name="Google Shape;531;p34"/>
          <p:cNvSpPr txBox="1">
            <a:spLocks noGrp="1"/>
          </p:cNvSpPr>
          <p:nvPr>
            <p:ph type="subTitle" idx="1"/>
          </p:nvPr>
        </p:nvSpPr>
        <p:spPr>
          <a:xfrm>
            <a:off x="2138624" y="2033600"/>
            <a:ext cx="2752353" cy="10763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Explicacion y ejercicio para aprender a representar gráficas y funciones en 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Páginas 3-5. </a:t>
            </a:r>
            <a:endParaRPr dirty="0"/>
          </a:p>
        </p:txBody>
      </p:sp>
      <p:sp>
        <p:nvSpPr>
          <p:cNvPr id="532" name="Google Shape;532;p34"/>
          <p:cNvSpPr txBox="1">
            <a:spLocks noGrp="1"/>
          </p:cNvSpPr>
          <p:nvPr>
            <p:ph type="title" idx="3"/>
          </p:nvPr>
        </p:nvSpPr>
        <p:spPr>
          <a:xfrm>
            <a:off x="5571975" y="1523275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/VECTORES</a:t>
            </a:r>
            <a:endParaRPr dirty="0"/>
          </a:p>
        </p:txBody>
      </p:sp>
      <p:sp>
        <p:nvSpPr>
          <p:cNvPr id="533" name="Google Shape;533;p34"/>
          <p:cNvSpPr txBox="1">
            <a:spLocks noGrp="1"/>
          </p:cNvSpPr>
          <p:nvPr>
            <p:ph type="title" idx="4"/>
          </p:nvPr>
        </p:nvSpPr>
        <p:spPr>
          <a:xfrm>
            <a:off x="4735575" y="1523263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/02</a:t>
            </a:r>
            <a:endParaRPr dirty="0"/>
          </a:p>
        </p:txBody>
      </p:sp>
      <p:sp>
        <p:nvSpPr>
          <p:cNvPr id="534" name="Google Shape;534;p34"/>
          <p:cNvSpPr txBox="1">
            <a:spLocks noGrp="1"/>
          </p:cNvSpPr>
          <p:nvPr>
            <p:ph type="subTitle" idx="5"/>
          </p:nvPr>
        </p:nvSpPr>
        <p:spPr>
          <a:xfrm>
            <a:off x="5571974" y="2033600"/>
            <a:ext cx="2623421" cy="6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Como nombrar vectores en R y operaciones con vectores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Páginas 6-8.</a:t>
            </a:r>
          </a:p>
        </p:txBody>
      </p:sp>
      <p:sp>
        <p:nvSpPr>
          <p:cNvPr id="535" name="Google Shape;535;p34"/>
          <p:cNvSpPr txBox="1">
            <a:spLocks noGrp="1"/>
          </p:cNvSpPr>
          <p:nvPr>
            <p:ph type="title" idx="6"/>
          </p:nvPr>
        </p:nvSpPr>
        <p:spPr>
          <a:xfrm>
            <a:off x="2138625" y="3069988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/BUCLES </a:t>
            </a:r>
            <a:endParaRPr dirty="0"/>
          </a:p>
        </p:txBody>
      </p:sp>
      <p:sp>
        <p:nvSpPr>
          <p:cNvPr id="536" name="Google Shape;536;p34"/>
          <p:cNvSpPr txBox="1">
            <a:spLocks noGrp="1"/>
          </p:cNvSpPr>
          <p:nvPr>
            <p:ph type="title" idx="7"/>
          </p:nvPr>
        </p:nvSpPr>
        <p:spPr>
          <a:xfrm>
            <a:off x="1235625" y="3069975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/03</a:t>
            </a:r>
            <a:endParaRPr dirty="0"/>
          </a:p>
        </p:txBody>
      </p:sp>
      <p:sp>
        <p:nvSpPr>
          <p:cNvPr id="537" name="Google Shape;537;p34"/>
          <p:cNvSpPr txBox="1">
            <a:spLocks noGrp="1"/>
          </p:cNvSpPr>
          <p:nvPr>
            <p:ph type="subTitle" idx="8"/>
          </p:nvPr>
        </p:nvSpPr>
        <p:spPr>
          <a:xfrm>
            <a:off x="2138625" y="3580312"/>
            <a:ext cx="3017398" cy="91789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Bucles for (para operaciones con vectores) ejercicios. Páginas 9-16.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Bucles anidados. Páginas 17-21.</a:t>
            </a:r>
            <a:endParaRPr dirty="0"/>
          </a:p>
        </p:txBody>
      </p:sp>
      <p:sp>
        <p:nvSpPr>
          <p:cNvPr id="538" name="Google Shape;538;p34"/>
          <p:cNvSpPr txBox="1">
            <a:spLocks noGrp="1"/>
          </p:cNvSpPr>
          <p:nvPr>
            <p:ph type="title" idx="9"/>
          </p:nvPr>
        </p:nvSpPr>
        <p:spPr>
          <a:xfrm>
            <a:off x="5571975" y="3069988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/FUNCIONES EN R</a:t>
            </a:r>
            <a:endParaRPr dirty="0"/>
          </a:p>
        </p:txBody>
      </p:sp>
      <p:sp>
        <p:nvSpPr>
          <p:cNvPr id="539" name="Google Shape;539;p34"/>
          <p:cNvSpPr txBox="1">
            <a:spLocks noGrp="1"/>
          </p:cNvSpPr>
          <p:nvPr>
            <p:ph type="title" idx="13"/>
          </p:nvPr>
        </p:nvSpPr>
        <p:spPr>
          <a:xfrm>
            <a:off x="4735575" y="3069975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/04</a:t>
            </a:r>
            <a:endParaRPr dirty="0"/>
          </a:p>
        </p:txBody>
      </p:sp>
      <p:sp>
        <p:nvSpPr>
          <p:cNvPr id="540" name="Google Shape;540;p34"/>
          <p:cNvSpPr txBox="1">
            <a:spLocks noGrp="1"/>
          </p:cNvSpPr>
          <p:nvPr>
            <p:ph type="subTitle" idx="14"/>
          </p:nvPr>
        </p:nvSpPr>
        <p:spPr>
          <a:xfrm>
            <a:off x="5571975" y="3580313"/>
            <a:ext cx="2604600" cy="91789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Nombrar funciones en R, representarlas y acotar dicha representación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Páginas 22-27.</a:t>
            </a:r>
            <a:endParaRPr dirty="0"/>
          </a:p>
        </p:txBody>
      </p:sp>
      <p:sp>
        <p:nvSpPr>
          <p:cNvPr id="541" name="Google Shape;541;p34"/>
          <p:cNvSpPr txBox="1">
            <a:spLocks noGrp="1"/>
          </p:cNvSpPr>
          <p:nvPr>
            <p:ph type="title" idx="15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/TABLA DE CONTENIDOS</a:t>
            </a:r>
            <a:endParaRPr dirty="0"/>
          </a:p>
        </p:txBody>
      </p:sp>
      <p:grpSp>
        <p:nvGrpSpPr>
          <p:cNvPr id="543" name="Google Shape;543;p34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544" name="Google Shape;544;p34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5" name="Google Shape;545;p34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6" name="Google Shape;546;p34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47" name="Google Shape;547;p34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548" name="Google Shape;548;p34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549" name="Google Shape;549;p34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550" name="Google Shape;550;p34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551" name="Google Shape;551;p34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552" name="Google Shape;552;p34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3" name="Google Shape;553;p34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554" name="Google Shape;554;p34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555" name="Google Shape;555;p34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56" name="Google Shape;556;p34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cxnSp>
        <p:nvCxnSpPr>
          <p:cNvPr id="558" name="Google Shape;558;p34"/>
          <p:cNvCxnSpPr/>
          <p:nvPr/>
        </p:nvCxnSpPr>
        <p:spPr>
          <a:xfrm>
            <a:off x="8176575" y="3529013"/>
            <a:ext cx="0" cy="740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59" name="Google Shape;559;p34"/>
          <p:cNvSpPr/>
          <p:nvPr/>
        </p:nvSpPr>
        <p:spPr>
          <a:xfrm>
            <a:off x="1862796" y="2302076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  <p:sp>
        <p:nvSpPr>
          <p:cNvPr id="560" name="Google Shape;560;p34"/>
          <p:cNvSpPr/>
          <p:nvPr/>
        </p:nvSpPr>
        <p:spPr>
          <a:xfrm>
            <a:off x="1862796" y="3823151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  <p:sp>
        <p:nvSpPr>
          <p:cNvPr id="561" name="Google Shape;561;p34"/>
          <p:cNvSpPr/>
          <p:nvPr/>
        </p:nvSpPr>
        <p:spPr>
          <a:xfrm>
            <a:off x="5343246" y="2302076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  <p:sp>
        <p:nvSpPr>
          <p:cNvPr id="562" name="Google Shape;562;p34"/>
          <p:cNvSpPr/>
          <p:nvPr/>
        </p:nvSpPr>
        <p:spPr>
          <a:xfrm>
            <a:off x="5343246" y="3823151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  <p:sp>
        <p:nvSpPr>
          <p:cNvPr id="563" name="Google Shape;563;p34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4" name="Google Shape;564;p34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5" name="Google Shape;565;p34">
            <a:hlinkClick r:id="rId4" action="ppaction://hlinksldjump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6" name="Google Shape;566;p34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7" name="Google Shape;567;p34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568" name="Google Shape;568;p34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9" name="Google Shape;569;p34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0" name="Google Shape;570;p34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" name="Google Shape;398;p31">
            <a:extLst>
              <a:ext uri="{FF2B5EF4-FFF2-40B4-BE49-F238E27FC236}">
                <a16:creationId xmlns:a16="http://schemas.microsoft.com/office/drawing/2014/main" id="{BDC2762A-AC09-AC99-1B91-3AB20865BD7D}"/>
              </a:ext>
            </a:extLst>
          </p:cNvPr>
          <p:cNvSpPr txBox="1">
            <a:spLocks/>
          </p:cNvSpPr>
          <p:nvPr/>
        </p:nvSpPr>
        <p:spPr>
          <a:xfrm>
            <a:off x="796199" y="109800"/>
            <a:ext cx="1309047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/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</a:p>
        </p:txBody>
      </p:sp>
      <p:sp>
        <p:nvSpPr>
          <p:cNvPr id="7" name="Google Shape;455;p31">
            <a:extLst>
              <a:ext uri="{FF2B5EF4-FFF2-40B4-BE49-F238E27FC236}">
                <a16:creationId xmlns:a16="http://schemas.microsoft.com/office/drawing/2014/main" id="{3EEFB59B-8EBB-C318-C7B7-773613181EB5}"/>
              </a:ext>
            </a:extLst>
          </p:cNvPr>
          <p:cNvSpPr txBox="1">
            <a:spLocks/>
          </p:cNvSpPr>
          <p:nvPr/>
        </p:nvSpPr>
        <p:spPr>
          <a:xfrm>
            <a:off x="6700250" y="4755900"/>
            <a:ext cx="21573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 algn="r"/>
            <a:r>
              <a:rPr lang="pt-BR" sz="1000" dirty="0"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/BUCLES ANINIDADOS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882640" y="1391850"/>
            <a:ext cx="7312759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s-ES" sz="1500" dirty="0"/>
              <a:t>&gt; #apartado 2 Construir una matriz A2 de manera que los vectores v, w sean sus columnas. </a:t>
            </a:r>
          </a:p>
          <a:p>
            <a:pPr marL="0" indent="0">
              <a:buNone/>
            </a:pPr>
            <a:r>
              <a:rPr lang="pl-PL" sz="1500" dirty="0"/>
              <a:t>&gt; A2 = cbind (v,w)</a:t>
            </a:r>
            <a:r>
              <a:rPr lang="es-ES" sz="1500" dirty="0"/>
              <a:t> #colum bind, los vectores v y w en columnas</a:t>
            </a:r>
            <a:endParaRPr lang="pl-PL" sz="1500" dirty="0"/>
          </a:p>
          <a:p>
            <a:pPr marL="0" indent="0">
              <a:buNone/>
            </a:pPr>
            <a:r>
              <a:rPr lang="pl-PL" sz="1500" dirty="0"/>
              <a:t>&gt; A2</a:t>
            </a:r>
          </a:p>
          <a:p>
            <a:pPr marL="0" indent="0">
              <a:buNone/>
            </a:pPr>
            <a:r>
              <a:rPr lang="pl-PL" sz="1500" dirty="0"/>
              <a:t>        v         w</a:t>
            </a:r>
          </a:p>
          <a:p>
            <a:pPr marL="0" indent="0">
              <a:buNone/>
            </a:pPr>
            <a:r>
              <a:rPr lang="pl-PL" sz="1500" dirty="0"/>
              <a:t>[1,] 12.0 12.000000</a:t>
            </a:r>
          </a:p>
          <a:p>
            <a:pPr marL="0" indent="0">
              <a:buNone/>
            </a:pPr>
            <a:r>
              <a:rPr lang="pl-PL" sz="1500" dirty="0"/>
              <a:t>[2,] -3.0  0.250000</a:t>
            </a:r>
          </a:p>
          <a:p>
            <a:pPr marL="0" indent="0">
              <a:buNone/>
            </a:pPr>
            <a:r>
              <a:rPr lang="pl-PL" sz="1500" dirty="0"/>
              <a:t>[3,]  5.0 77.000000</a:t>
            </a:r>
          </a:p>
          <a:p>
            <a:pPr marL="0" indent="0">
              <a:buNone/>
            </a:pPr>
            <a:r>
              <a:rPr lang="pl-PL" sz="1500" dirty="0"/>
              <a:t>[4,] 18.7  7.389056</a:t>
            </a:r>
            <a:endParaRPr lang="es-ES" sz="1500" dirty="0"/>
          </a:p>
          <a:p>
            <a:pPr marL="0" indent="0">
              <a:buNone/>
            </a:pPr>
            <a:r>
              <a:rPr lang="es-ES" sz="1500" dirty="0"/>
              <a:t>&gt; #apartado 3 Multiplicar, empleando bucles, ambas matrices, obteniendo una matriz C. </a:t>
            </a:r>
          </a:p>
          <a:p>
            <a:pPr marL="0" indent="0">
              <a:buNone/>
            </a:pPr>
            <a:r>
              <a:rPr lang="pt-BR" sz="1500" dirty="0"/>
              <a:t>&gt; m =nrow (A1) #número de filas de la matriz A1</a:t>
            </a:r>
          </a:p>
          <a:p>
            <a:pPr marL="0" indent="0">
              <a:buNone/>
            </a:pPr>
            <a:r>
              <a:rPr lang="pt-BR" sz="1500" dirty="0"/>
              <a:t>&gt; n = ncol(A2) #número de columnas de la matriz A2</a:t>
            </a:r>
          </a:p>
          <a:p>
            <a:pPr marL="0" indent="0">
              <a:buNone/>
            </a:pPr>
            <a:r>
              <a:rPr lang="pt-BR" sz="1500" dirty="0"/>
              <a:t>&gt; p = ncol(A1)</a:t>
            </a:r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93251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/BUCLES ANINIDADOS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3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948919" y="1314657"/>
            <a:ext cx="7246159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/>
              <a:t>&gt; C = matrix (0,nrow =m,ncol= n) #incializamos la matriz de a 0 antes del bucle</a:t>
            </a:r>
          </a:p>
          <a:p>
            <a:pPr marL="0" indent="0">
              <a:buNone/>
            </a:pPr>
            <a:r>
              <a:rPr lang="en-US" sz="1500" dirty="0"/>
              <a:t>&gt; for (i in 1:m){</a:t>
            </a:r>
          </a:p>
          <a:p>
            <a:pPr marL="0" indent="0">
              <a:buNone/>
            </a:pPr>
            <a:r>
              <a:rPr lang="en-US" sz="1500" dirty="0"/>
              <a:t>+    for (j in 1:n){</a:t>
            </a:r>
          </a:p>
          <a:p>
            <a:pPr marL="0" indent="0">
              <a:buNone/>
            </a:pPr>
            <a:r>
              <a:rPr lang="en-US" sz="1500" dirty="0"/>
              <a:t>+        for (k in 1:p){</a:t>
            </a:r>
          </a:p>
          <a:p>
            <a:pPr marL="0" indent="0">
              <a:buNone/>
            </a:pPr>
            <a:r>
              <a:rPr lang="en-US" sz="1500" dirty="0"/>
              <a:t>+       C[i,j] = C[i,j] +(A1[i,j]*A2[i,j])</a:t>
            </a:r>
          </a:p>
          <a:p>
            <a:pPr marL="0" indent="0">
              <a:buNone/>
            </a:pPr>
            <a:r>
              <a:rPr lang="en-US" sz="1500" dirty="0"/>
              <a:t>+        }</a:t>
            </a:r>
          </a:p>
          <a:p>
            <a:pPr marL="0" indent="0">
              <a:buNone/>
            </a:pPr>
            <a:r>
              <a:rPr lang="en-US" sz="1500" dirty="0"/>
              <a:t>+    }</a:t>
            </a:r>
          </a:p>
          <a:p>
            <a:pPr marL="0" indent="0">
              <a:buNone/>
            </a:pPr>
            <a:r>
              <a:rPr lang="en-US" sz="1500" dirty="0"/>
              <a:t>+ }</a:t>
            </a:r>
          </a:p>
          <a:p>
            <a:pPr marL="0" indent="0">
              <a:buNone/>
            </a:pPr>
            <a:r>
              <a:rPr lang="en-US" sz="1500" dirty="0"/>
              <a:t>&gt; C</a:t>
            </a:r>
          </a:p>
          <a:p>
            <a:pPr marL="0" indent="0">
              <a:buNone/>
            </a:pPr>
            <a:r>
              <a:rPr lang="en-US" sz="1500" dirty="0"/>
              <a:t>     [,1]    [,2]</a:t>
            </a:r>
          </a:p>
          <a:p>
            <a:pPr marL="0" indent="0">
              <a:buNone/>
            </a:pPr>
            <a:r>
              <a:rPr lang="en-US" sz="1500" dirty="0"/>
              <a:t>[1,]  576 -144.00</a:t>
            </a:r>
          </a:p>
          <a:p>
            <a:pPr marL="0" indent="0">
              <a:buNone/>
            </a:pPr>
            <a:r>
              <a:rPr lang="en-US" sz="1500" dirty="0"/>
              <a:t>[2,] -144    0.25</a:t>
            </a:r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925436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/FUNCIONES EN R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1030240" y="1270510"/>
            <a:ext cx="7017559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s-ES" sz="1500" dirty="0"/>
              <a:t>Nombre de la función &lt;- </a:t>
            </a:r>
          </a:p>
          <a:p>
            <a:pPr marL="0" indent="0">
              <a:buNone/>
            </a:pPr>
            <a:r>
              <a:rPr lang="es-ES" sz="1500" dirty="0"/>
              <a:t>function(argumento1,argumento2,…){ </a:t>
            </a:r>
          </a:p>
          <a:p>
            <a:pPr marL="0" indent="0">
              <a:buNone/>
            </a:pPr>
            <a:r>
              <a:rPr lang="es-ES" sz="1500" dirty="0"/>
              <a:t>        expresión de la función </a:t>
            </a:r>
          </a:p>
          <a:p>
            <a:pPr marL="0" indent="0">
              <a:buNone/>
            </a:pPr>
            <a:r>
              <a:rPr lang="es-ES" sz="1500" dirty="0"/>
              <a:t>}</a:t>
            </a:r>
          </a:p>
          <a:p>
            <a:pPr marL="0" indent="0">
              <a:buNone/>
            </a:pPr>
            <a:r>
              <a:rPr lang="es-ES" sz="1500" dirty="0"/>
              <a:t>Ejercicio: </a:t>
            </a:r>
          </a:p>
          <a:p>
            <a:pPr marL="342900" indent="-342900"/>
            <a:r>
              <a:rPr lang="es-ES" sz="1500" dirty="0"/>
              <a:t>Define la función y obtén el valor f(pi/4) </a:t>
            </a:r>
          </a:p>
          <a:p>
            <a:pPr marL="342900" indent="-342900"/>
            <a:r>
              <a:rPr lang="es-ES" sz="1500" dirty="0"/>
              <a:t>Obtén un vector xx que tome 1001 valores en [0,10] (utilizando el comando seq con «salto» 0.01). </a:t>
            </a:r>
          </a:p>
          <a:p>
            <a:pPr marL="342900" indent="-342900"/>
            <a:r>
              <a:rPr lang="es-ES" sz="1500" dirty="0"/>
              <a:t>Representa gráficamente la función f, tomando como abscisas los valores xx. Etiqueta el eje de abscisas con ‘Abscisa’ y el eje de ordenadas con ‘mis funciones f,g,h’. La gráfica irá en color verde. </a:t>
            </a:r>
          </a:p>
          <a:p>
            <a:pPr marL="342900" indent="-342900"/>
            <a:r>
              <a:rPr lang="es-ES" sz="1500" dirty="0"/>
              <a:t>Define la función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007504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/FUNCIONES EN R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3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1030240" y="1238100"/>
            <a:ext cx="6936559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342900" indent="-342900">
              <a:buFont typeface="+mj-lt"/>
              <a:buAutoNum type="arabicPeriod" startAt="5"/>
            </a:pPr>
            <a:r>
              <a:rPr lang="es-ES" sz="1500" dirty="0"/>
              <a:t>Utiliza la instrucción: par(new="true") para superponer curvas. 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s-ES" sz="1500" dirty="0"/>
              <a:t>Dibuja la función g en los puntos xx en color azul y empleando: xlab=‘ ‘, ylab=‘ ‘,axes=FALSE (para eliminar ejes),pch=4 (para símbolos) </a:t>
            </a:r>
          </a:p>
          <a:p>
            <a:pPr marL="342900" indent="-342900">
              <a:buAutoNum type="arabicPeriod" startAt="5"/>
            </a:pPr>
            <a:r>
              <a:rPr lang="es-ES" sz="1500" dirty="0"/>
              <a:t>Idem a 5-6 con la función en rojo y usando pch=18 </a:t>
            </a:r>
          </a:p>
          <a:p>
            <a:pPr marL="342900" indent="-342900">
              <a:buAutoNum type="arabicPeriod" startAt="5"/>
            </a:pPr>
            <a:r>
              <a:rPr lang="es-ES" sz="1500" dirty="0"/>
              <a:t>Añade a continuación la leyenda: legend(x = "top", c("función f", "función g", "función h"), fill = c("green", "blue", "red")).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967450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/FUNCIONES EN R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3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875119" y="1325250"/>
            <a:ext cx="7401280" cy="3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n-US" sz="1500" dirty="0"/>
              <a:t>&gt; #funciones en R -&gt; nombre = function (argumento1, argumento2, ...){expresión de la función}</a:t>
            </a:r>
          </a:p>
          <a:p>
            <a:pPr marL="0" indent="0">
              <a:buNone/>
            </a:pPr>
            <a:r>
              <a:rPr lang="en-US" sz="1500" dirty="0"/>
              <a:t>&gt; #apartado 1</a:t>
            </a:r>
          </a:p>
          <a:p>
            <a:pPr marL="0" indent="0">
              <a:buNone/>
            </a:pPr>
            <a:r>
              <a:rPr lang="en-US" sz="1500" dirty="0"/>
              <a:t>&gt; f= function(x){</a:t>
            </a:r>
          </a:p>
          <a:p>
            <a:pPr marL="0" indent="0">
              <a:buNone/>
            </a:pPr>
            <a:r>
              <a:rPr lang="en-US" sz="1500" dirty="0"/>
              <a:t>+    (x^2)*(cos(x^2))</a:t>
            </a:r>
          </a:p>
          <a:p>
            <a:pPr marL="0" indent="0">
              <a:buNone/>
            </a:pPr>
            <a:r>
              <a:rPr lang="en-US" sz="1500" dirty="0"/>
              <a:t>+ }</a:t>
            </a:r>
          </a:p>
          <a:p>
            <a:pPr marL="0" indent="0">
              <a:buNone/>
            </a:pPr>
            <a:r>
              <a:rPr lang="en-US" sz="1500" dirty="0"/>
              <a:t>&gt; #apartado 4</a:t>
            </a:r>
          </a:p>
          <a:p>
            <a:pPr marL="0" indent="0">
              <a:buNone/>
            </a:pPr>
            <a:r>
              <a:rPr lang="en-US" sz="1500" dirty="0"/>
              <a:t>&gt; g= function (x) {</a:t>
            </a:r>
          </a:p>
          <a:p>
            <a:pPr marL="0" indent="0">
              <a:buNone/>
            </a:pPr>
            <a:r>
              <a:rPr lang="en-US" sz="1500" dirty="0"/>
              <a:t>+      sin(x^2)*exp(-x^2/10)</a:t>
            </a:r>
          </a:p>
          <a:p>
            <a:pPr marL="0" indent="0">
              <a:buNone/>
            </a:pPr>
            <a:r>
              <a:rPr lang="en-US" sz="1500" dirty="0"/>
              <a:t>+ }</a:t>
            </a:r>
          </a:p>
          <a:p>
            <a:pPr marL="0" indent="0">
              <a:buNone/>
            </a:pPr>
            <a:r>
              <a:rPr lang="en-US" sz="1500" dirty="0"/>
              <a:t>&gt; #apartado 7</a:t>
            </a:r>
          </a:p>
          <a:p>
            <a:pPr marL="0" indent="0">
              <a:buNone/>
            </a:pPr>
            <a:r>
              <a:rPr lang="en-US" sz="1500" dirty="0"/>
              <a:t>&gt; h =function (x){</a:t>
            </a:r>
          </a:p>
          <a:p>
            <a:pPr marL="0" indent="0">
              <a:buNone/>
            </a:pPr>
            <a:r>
              <a:rPr lang="en-US" sz="1500" dirty="0"/>
              <a:t>+     sin (x^8)*exp(-x)</a:t>
            </a:r>
          </a:p>
          <a:p>
            <a:pPr marL="0" indent="0">
              <a:buNone/>
            </a:pPr>
            <a:r>
              <a:rPr lang="en-US" sz="1500" dirty="0"/>
              <a:t>+ }</a:t>
            </a:r>
          </a:p>
        </p:txBody>
      </p:sp>
    </p:spTree>
    <p:extLst>
      <p:ext uri="{BB962C8B-B14F-4D97-AF65-F5344CB8AC3E}">
        <p14:creationId xmlns:p14="http://schemas.microsoft.com/office/powerpoint/2010/main" val="28620611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/FUNCIONES EN R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3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882640" y="2230425"/>
            <a:ext cx="7010359" cy="25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s-ES" sz="1500" dirty="0"/>
              <a:t>&gt; #apartado 2</a:t>
            </a:r>
          </a:p>
          <a:p>
            <a:pPr marL="0" indent="0">
              <a:buNone/>
            </a:pPr>
            <a:r>
              <a:rPr lang="es-ES" sz="1500" dirty="0"/>
              <a:t>&gt; xx =seq(0,10,length=1001)#esto ya en un vector, no hay que poner c</a:t>
            </a:r>
          </a:p>
          <a:p>
            <a:pPr marL="0" indent="0">
              <a:buNone/>
            </a:pPr>
            <a:r>
              <a:rPr lang="es-ES" sz="1500" dirty="0"/>
              <a:t>&gt; #para que la gráfica salga mejor hay que acotar los ejes de la gráfica</a:t>
            </a:r>
          </a:p>
          <a:p>
            <a:pPr marL="0" indent="0">
              <a:buNone/>
            </a:pPr>
            <a:r>
              <a:rPr lang="es-ES" sz="1500" dirty="0"/>
              <a:t>&gt; x1= 0; x2= 10; y1= -10; y2=10 #límites de los ejes</a:t>
            </a:r>
          </a:p>
          <a:p>
            <a:pPr marL="0" indent="0">
              <a:buNone/>
            </a:pPr>
            <a:r>
              <a:rPr lang="es-ES" sz="1500" dirty="0"/>
              <a:t>&gt;  #apartado 3,6,7</a:t>
            </a:r>
          </a:p>
          <a:p>
            <a:pPr marL="0" indent="0">
              <a:buNone/>
            </a:pPr>
            <a:r>
              <a:rPr lang="es-ES" sz="1500" dirty="0"/>
              <a:t>&gt; plot(xx,f(xx),col="green",xlab ="Abcisas", ylab = "mis funciones f,g,h",</a:t>
            </a:r>
          </a:p>
          <a:p>
            <a:pPr marL="0" indent="0">
              <a:buNone/>
            </a:pPr>
            <a:r>
              <a:rPr lang="es-ES" sz="1500" dirty="0"/>
              <a:t>+      xlim=c(x1,x2), ylim = c(y1,y2), type = "b", pch = 6)</a:t>
            </a:r>
          </a:p>
          <a:p>
            <a:pPr marL="0" indent="0">
              <a:buNone/>
            </a:pPr>
            <a:r>
              <a:rPr lang="es-ES" sz="1500" dirty="0"/>
              <a:t>&gt; par (new="TRUE")</a:t>
            </a:r>
          </a:p>
          <a:p>
            <a:pPr marL="0" indent="0">
              <a:buNone/>
            </a:pPr>
            <a:r>
              <a:rPr lang="es-ES" sz="1500" dirty="0"/>
              <a:t>&gt; # para que dos gráficas se representen juntas hay que poner par(new=“TRUE”)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5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5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5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500" dirty="0"/>
          </a:p>
          <a:p>
            <a:pPr marL="0" indent="0">
              <a:buNone/>
            </a:pPr>
            <a:endParaRPr lang="es-ES" sz="1500" dirty="0"/>
          </a:p>
        </p:txBody>
      </p:sp>
    </p:spTree>
    <p:extLst>
      <p:ext uri="{BB962C8B-B14F-4D97-AF65-F5344CB8AC3E}">
        <p14:creationId xmlns:p14="http://schemas.microsoft.com/office/powerpoint/2010/main" val="41079471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/FUNCIONES EN R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3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949240" y="1736276"/>
            <a:ext cx="7017559" cy="2943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s-ES" sz="1500" dirty="0"/>
              <a:t>&gt; plot(xx,g(xx), col = "blue", xlab ="", ylab = "", pch=4,xlim=c(x1,x2), ylim = c(y1,y2), type = "b")</a:t>
            </a:r>
          </a:p>
          <a:p>
            <a:pPr marL="0" indent="0">
              <a:buNone/>
            </a:pPr>
            <a:r>
              <a:rPr lang="es-ES" sz="1500" dirty="0"/>
              <a:t>&gt; par (new="TRUE")</a:t>
            </a:r>
          </a:p>
          <a:p>
            <a:pPr marL="0" indent="0">
              <a:buNone/>
            </a:pPr>
            <a:r>
              <a:rPr lang="es-ES" sz="1500" dirty="0"/>
              <a:t>&gt;#para pintar la tercera gráfica con las otras dos volvemos a poner par (new =“TRUE”)</a:t>
            </a:r>
          </a:p>
          <a:p>
            <a:pPr marL="0" indent="0">
              <a:buNone/>
            </a:pPr>
            <a:r>
              <a:rPr lang="es-ES" sz="1500" dirty="0"/>
              <a:t>&gt; #ACORDAROS DE QUE TODO LO REFERIDO A LA GRÁFICA DEBE IR DENTRO DEL PLOT</a:t>
            </a:r>
          </a:p>
          <a:p>
            <a:pPr marL="0" indent="0">
              <a:buNone/>
            </a:pPr>
            <a:r>
              <a:rPr lang="es-ES" sz="1500" dirty="0"/>
              <a:t>&gt; plot(xx,h(xx), col="red", xlab ="", ylab= "", pch =18, xlim=c(x1,x2), ylim = c(y1,y2), type = "b")</a:t>
            </a:r>
          </a:p>
          <a:p>
            <a:pPr marL="0" indent="0">
              <a:buNone/>
            </a:pPr>
            <a:r>
              <a:rPr lang="es-ES" sz="1500" dirty="0"/>
              <a:t>&gt; #Para ajustar mejor las gráficas tenemos que poner en los plots lo siguiente xlim=c(x1,x2), ylim(y1,y2) (estamos acotando las gráficas)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5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500" dirty="0"/>
          </a:p>
          <a:p>
            <a:pPr marL="0" indent="0">
              <a:buNone/>
            </a:pPr>
            <a:endParaRPr lang="es-ES" sz="1500" dirty="0"/>
          </a:p>
        </p:txBody>
      </p:sp>
    </p:spTree>
    <p:extLst>
      <p:ext uri="{BB962C8B-B14F-4D97-AF65-F5344CB8AC3E}">
        <p14:creationId xmlns:p14="http://schemas.microsoft.com/office/powerpoint/2010/main" val="3237431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/FUNCIONES EN R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3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866361" y="1467563"/>
            <a:ext cx="3643360" cy="335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None/>
            </a:pPr>
            <a:r>
              <a:rPr lang="es-ES" sz="1500" dirty="0"/>
              <a:t>&gt; #añadimos una leyenda legend(x = donde quieres que aparezca, c("funcion f", "funcion g", "funcion h"), fill c ("green,"blue","red") para que nos diga que color es cada función y que simbolo hace referencia función ponemos pch como vector</a:t>
            </a:r>
          </a:p>
          <a:p>
            <a:pPr marL="0" indent="0">
              <a:buNone/>
            </a:pPr>
            <a:r>
              <a:rPr lang="es-ES" sz="1500" dirty="0"/>
              <a:t>&gt; legend( x= "topleft", c("f","g","h"),pch = c (6,4,18), col = c ("green", "blue", "red"))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5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500" dirty="0"/>
          </a:p>
          <a:p>
            <a:pPr marL="0" indent="0">
              <a:buNone/>
            </a:pPr>
            <a:endParaRPr lang="es-ES" sz="15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FCBC4BE-3F63-BBC1-63C2-6BDADD7FA6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3973" y="1283837"/>
            <a:ext cx="3463143" cy="321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08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" name="Google Shape;1505;p50"/>
          <p:cNvSpPr txBox="1">
            <a:spLocks noGrp="1"/>
          </p:cNvSpPr>
          <p:nvPr>
            <p:ph type="title"/>
          </p:nvPr>
        </p:nvSpPr>
        <p:spPr>
          <a:xfrm>
            <a:off x="1308287" y="768350"/>
            <a:ext cx="3908405" cy="19473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/AHORA A PRACTICAR !!!</a:t>
            </a:r>
            <a:endParaRPr sz="4800" dirty="0"/>
          </a:p>
        </p:txBody>
      </p:sp>
      <p:grpSp>
        <p:nvGrpSpPr>
          <p:cNvPr id="1508" name="Google Shape;1508;p50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1509" name="Google Shape;1509;p50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0" name="Google Shape;1510;p50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1" name="Google Shape;1511;p50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12" name="Google Shape;1512;p50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1513" name="Google Shape;1513;p50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514" name="Google Shape;1514;p50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1515" name="Google Shape;1515;p50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516" name="Google Shape;1516;p50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1517" name="Google Shape;1517;p50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18" name="Google Shape;1518;p50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519" name="Google Shape;1519;p50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1520" name="Google Shape;1520;p50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1" name="Google Shape;1521;p50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cxnSp>
        <p:nvCxnSpPr>
          <p:cNvPr id="1524" name="Google Shape;1524;p50"/>
          <p:cNvCxnSpPr/>
          <p:nvPr/>
        </p:nvCxnSpPr>
        <p:spPr>
          <a:xfrm>
            <a:off x="6642650" y="4255038"/>
            <a:ext cx="792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525" name="Google Shape;1525;p50"/>
          <p:cNvSpPr/>
          <p:nvPr/>
        </p:nvSpPr>
        <p:spPr>
          <a:xfrm>
            <a:off x="1580272" y="2889022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  <p:sp>
        <p:nvSpPr>
          <p:cNvPr id="1526" name="Google Shape;1526;p50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7" name="Google Shape;1527;p50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8" name="Google Shape;1528;p50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9" name="Google Shape;1529;p50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Google Shape;464;p32">
            <a:extLst>
              <a:ext uri="{FF2B5EF4-FFF2-40B4-BE49-F238E27FC236}">
                <a16:creationId xmlns:a16="http://schemas.microsoft.com/office/drawing/2014/main" id="{0D57AAF4-77A8-F71F-2ABA-3CB08B85E746}"/>
              </a:ext>
            </a:extLst>
          </p:cNvPr>
          <p:cNvSpPr txBox="1">
            <a:spLocks/>
          </p:cNvSpPr>
          <p:nvPr/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/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</a:p>
        </p:txBody>
      </p:sp>
      <p:sp>
        <p:nvSpPr>
          <p:cNvPr id="5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3516A081-602C-4DEC-6B14-56472150F6AE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9526AE69-9344-4C4A-2774-A26F81730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908" y="2625615"/>
            <a:ext cx="3522315" cy="1305829"/>
          </a:xfrm>
        </p:spPr>
        <p:txBody>
          <a:bodyPr/>
          <a:lstStyle/>
          <a:p>
            <a:pPr indent="0"/>
            <a:r>
              <a:rPr lang="es-ES" dirty="0"/>
              <a:t>Nuestro grupo también ha realizados documentos con  ejercicios resueltos de cada una de las prácticas. </a:t>
            </a:r>
          </a:p>
        </p:txBody>
      </p:sp>
      <p:grpSp>
        <p:nvGrpSpPr>
          <p:cNvPr id="10" name="Google Shape;3377;p55">
            <a:extLst>
              <a:ext uri="{FF2B5EF4-FFF2-40B4-BE49-F238E27FC236}">
                <a16:creationId xmlns:a16="http://schemas.microsoft.com/office/drawing/2014/main" id="{8555F33F-2B17-C689-7351-BDAE4B6F6824}"/>
              </a:ext>
            </a:extLst>
          </p:cNvPr>
          <p:cNvGrpSpPr/>
          <p:nvPr/>
        </p:nvGrpSpPr>
        <p:grpSpPr>
          <a:xfrm>
            <a:off x="4911333" y="1060312"/>
            <a:ext cx="3234210" cy="2296772"/>
            <a:chOff x="4940950" y="1023666"/>
            <a:chExt cx="3234210" cy="2296772"/>
          </a:xfrm>
        </p:grpSpPr>
        <p:grpSp>
          <p:nvGrpSpPr>
            <p:cNvPr id="11" name="Google Shape;3378;p55">
              <a:extLst>
                <a:ext uri="{FF2B5EF4-FFF2-40B4-BE49-F238E27FC236}">
                  <a16:creationId xmlns:a16="http://schemas.microsoft.com/office/drawing/2014/main" id="{722AE523-71B0-E39C-34CA-3BECCE9DD9A6}"/>
                </a:ext>
              </a:extLst>
            </p:cNvPr>
            <p:cNvGrpSpPr/>
            <p:nvPr/>
          </p:nvGrpSpPr>
          <p:grpSpPr>
            <a:xfrm>
              <a:off x="5636554" y="1406013"/>
              <a:ext cx="2224161" cy="1914425"/>
              <a:chOff x="5830225" y="1638050"/>
              <a:chExt cx="2593773" cy="2232566"/>
            </a:xfrm>
          </p:grpSpPr>
          <p:sp>
            <p:nvSpPr>
              <p:cNvPr id="1535" name="Google Shape;3379;p55">
                <a:extLst>
                  <a:ext uri="{FF2B5EF4-FFF2-40B4-BE49-F238E27FC236}">
                    <a16:creationId xmlns:a16="http://schemas.microsoft.com/office/drawing/2014/main" id="{48359C88-E474-F094-783C-A0583B80AB3C}"/>
                  </a:ext>
                </a:extLst>
              </p:cNvPr>
              <p:cNvSpPr/>
              <p:nvPr/>
            </p:nvSpPr>
            <p:spPr>
              <a:xfrm>
                <a:off x="5830225" y="1638050"/>
                <a:ext cx="2593773" cy="1503400"/>
              </a:xfrm>
              <a:custGeom>
                <a:avLst/>
                <a:gdLst/>
                <a:ahLst/>
                <a:cxnLst/>
                <a:rect l="l" t="t" r="r" b="b"/>
                <a:pathLst>
                  <a:path w="89564" h="51913" extrusionOk="0">
                    <a:moveTo>
                      <a:pt x="2361" y="1"/>
                    </a:moveTo>
                    <a:cubicBezTo>
                      <a:pt x="1057" y="1"/>
                      <a:pt x="0" y="1059"/>
                      <a:pt x="0" y="2357"/>
                    </a:cubicBezTo>
                    <a:lnTo>
                      <a:pt x="0" y="51913"/>
                    </a:lnTo>
                    <a:lnTo>
                      <a:pt x="89564" y="51913"/>
                    </a:lnTo>
                    <a:lnTo>
                      <a:pt x="89564" y="2357"/>
                    </a:lnTo>
                    <a:cubicBezTo>
                      <a:pt x="89564" y="1059"/>
                      <a:pt x="88507" y="1"/>
                      <a:pt x="872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dk2"/>
                  </a:gs>
                </a:gsLst>
                <a:lin ang="2700006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36" name="Google Shape;3380;p55">
                <a:extLst>
                  <a:ext uri="{FF2B5EF4-FFF2-40B4-BE49-F238E27FC236}">
                    <a16:creationId xmlns:a16="http://schemas.microsoft.com/office/drawing/2014/main" id="{01C7487D-0BD4-B69B-7BF2-25A2BAFFCDBD}"/>
                  </a:ext>
                </a:extLst>
              </p:cNvPr>
              <p:cNvSpPr/>
              <p:nvPr/>
            </p:nvSpPr>
            <p:spPr>
              <a:xfrm>
                <a:off x="5830225" y="3141424"/>
                <a:ext cx="2593773" cy="254790"/>
              </a:xfrm>
              <a:custGeom>
                <a:avLst/>
                <a:gdLst/>
                <a:ahLst/>
                <a:cxnLst/>
                <a:rect l="l" t="t" r="r" b="b"/>
                <a:pathLst>
                  <a:path w="89564" h="8798" extrusionOk="0">
                    <a:moveTo>
                      <a:pt x="0" y="1"/>
                    </a:moveTo>
                    <a:lnTo>
                      <a:pt x="0" y="6435"/>
                    </a:lnTo>
                    <a:cubicBezTo>
                      <a:pt x="0" y="7739"/>
                      <a:pt x="1057" y="8797"/>
                      <a:pt x="2361" y="8797"/>
                    </a:cubicBezTo>
                    <a:lnTo>
                      <a:pt x="87208" y="8797"/>
                    </a:lnTo>
                    <a:cubicBezTo>
                      <a:pt x="88507" y="8797"/>
                      <a:pt x="89564" y="7739"/>
                      <a:pt x="89564" y="6435"/>
                    </a:cubicBezTo>
                    <a:lnTo>
                      <a:pt x="89564" y="1"/>
                    </a:lnTo>
                    <a:close/>
                  </a:path>
                </a:pathLst>
              </a:custGeom>
              <a:gradFill>
                <a:gsLst>
                  <a:gs pos="0">
                    <a:srgbClr val="8D90E1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37" name="Google Shape;3381;p55">
                <a:extLst>
                  <a:ext uri="{FF2B5EF4-FFF2-40B4-BE49-F238E27FC236}">
                    <a16:creationId xmlns:a16="http://schemas.microsoft.com/office/drawing/2014/main" id="{0DD82C3D-A161-5404-0218-08C14813B93C}"/>
                  </a:ext>
                </a:extLst>
              </p:cNvPr>
              <p:cNvSpPr/>
              <p:nvPr/>
            </p:nvSpPr>
            <p:spPr>
              <a:xfrm>
                <a:off x="5899411" y="1700198"/>
                <a:ext cx="2455374" cy="1366738"/>
              </a:xfrm>
              <a:custGeom>
                <a:avLst/>
                <a:gdLst/>
                <a:ahLst/>
                <a:cxnLst/>
                <a:rect l="l" t="t" r="r" b="b"/>
                <a:pathLst>
                  <a:path w="84785" h="47194" extrusionOk="0">
                    <a:moveTo>
                      <a:pt x="1" y="0"/>
                    </a:moveTo>
                    <a:lnTo>
                      <a:pt x="1" y="47193"/>
                    </a:lnTo>
                    <a:lnTo>
                      <a:pt x="84785" y="47193"/>
                    </a:lnTo>
                    <a:lnTo>
                      <a:pt x="84785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C5C7F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38" name="Google Shape;3382;p55">
                <a:extLst>
                  <a:ext uri="{FF2B5EF4-FFF2-40B4-BE49-F238E27FC236}">
                    <a16:creationId xmlns:a16="http://schemas.microsoft.com/office/drawing/2014/main" id="{970DBC9B-C18B-FF4B-B097-7B742BC084D5}"/>
                  </a:ext>
                </a:extLst>
              </p:cNvPr>
              <p:cNvSpPr/>
              <p:nvPr/>
            </p:nvSpPr>
            <p:spPr>
              <a:xfrm>
                <a:off x="6878530" y="3396186"/>
                <a:ext cx="497156" cy="462839"/>
              </a:xfrm>
              <a:custGeom>
                <a:avLst/>
                <a:gdLst/>
                <a:ahLst/>
                <a:cxnLst/>
                <a:rect l="l" t="t" r="r" b="b"/>
                <a:pathLst>
                  <a:path w="17167" h="15982" extrusionOk="0">
                    <a:moveTo>
                      <a:pt x="1" y="0"/>
                    </a:moveTo>
                    <a:lnTo>
                      <a:pt x="1" y="15982"/>
                    </a:lnTo>
                    <a:lnTo>
                      <a:pt x="17167" y="15982"/>
                    </a:lnTo>
                    <a:lnTo>
                      <a:pt x="17167" y="0"/>
                    </a:lnTo>
                    <a:close/>
                  </a:path>
                </a:pathLst>
              </a:custGeom>
              <a:gradFill>
                <a:gsLst>
                  <a:gs pos="0">
                    <a:srgbClr val="8D90E1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39" name="Google Shape;3383;p55">
                <a:extLst>
                  <a:ext uri="{FF2B5EF4-FFF2-40B4-BE49-F238E27FC236}">
                    <a16:creationId xmlns:a16="http://schemas.microsoft.com/office/drawing/2014/main" id="{C8D399C6-3B72-0B4A-13A9-2C11920C689F}"/>
                  </a:ext>
                </a:extLst>
              </p:cNvPr>
              <p:cNvSpPr/>
              <p:nvPr/>
            </p:nvSpPr>
            <p:spPr>
              <a:xfrm>
                <a:off x="6738767" y="3827176"/>
                <a:ext cx="776707" cy="43440"/>
              </a:xfrm>
              <a:custGeom>
                <a:avLst/>
                <a:gdLst/>
                <a:ahLst/>
                <a:cxnLst/>
                <a:rect l="l" t="t" r="r" b="b"/>
                <a:pathLst>
                  <a:path w="26820" h="1500" extrusionOk="0">
                    <a:moveTo>
                      <a:pt x="938" y="1"/>
                    </a:moveTo>
                    <a:cubicBezTo>
                      <a:pt x="423" y="1"/>
                      <a:pt x="0" y="418"/>
                      <a:pt x="0" y="938"/>
                    </a:cubicBezTo>
                    <a:lnTo>
                      <a:pt x="0" y="1500"/>
                    </a:lnTo>
                    <a:lnTo>
                      <a:pt x="26819" y="1500"/>
                    </a:lnTo>
                    <a:lnTo>
                      <a:pt x="26819" y="938"/>
                    </a:lnTo>
                    <a:cubicBezTo>
                      <a:pt x="26819" y="418"/>
                      <a:pt x="26397" y="1"/>
                      <a:pt x="2587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0" name="Google Shape;3384;p55">
                <a:extLst>
                  <a:ext uri="{FF2B5EF4-FFF2-40B4-BE49-F238E27FC236}">
                    <a16:creationId xmlns:a16="http://schemas.microsoft.com/office/drawing/2014/main" id="{5486F082-F37D-B357-9097-50BB9F8D8FDA}"/>
                  </a:ext>
                </a:extLst>
              </p:cNvPr>
              <p:cNvSpPr/>
              <p:nvPr/>
            </p:nvSpPr>
            <p:spPr>
              <a:xfrm>
                <a:off x="6878530" y="3384595"/>
                <a:ext cx="497156" cy="147638"/>
              </a:xfrm>
              <a:custGeom>
                <a:avLst/>
                <a:gdLst/>
                <a:ahLst/>
                <a:cxnLst/>
                <a:rect l="l" t="t" r="r" b="b"/>
                <a:pathLst>
                  <a:path w="17167" h="5098" extrusionOk="0">
                    <a:moveTo>
                      <a:pt x="1" y="0"/>
                    </a:moveTo>
                    <a:lnTo>
                      <a:pt x="1" y="1156"/>
                    </a:lnTo>
                    <a:lnTo>
                      <a:pt x="17167" y="5097"/>
                    </a:lnTo>
                    <a:lnTo>
                      <a:pt x="1716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1" name="Google Shape;3385;p55">
                <a:extLst>
                  <a:ext uri="{FF2B5EF4-FFF2-40B4-BE49-F238E27FC236}">
                    <a16:creationId xmlns:a16="http://schemas.microsoft.com/office/drawing/2014/main" id="{460B34D7-AE1A-8426-8594-965755EF41F9}"/>
                  </a:ext>
                </a:extLst>
              </p:cNvPr>
              <p:cNvSpPr/>
              <p:nvPr/>
            </p:nvSpPr>
            <p:spPr>
              <a:xfrm>
                <a:off x="6007752" y="1813287"/>
                <a:ext cx="790000" cy="555800"/>
              </a:xfrm>
              <a:custGeom>
                <a:avLst/>
                <a:gdLst/>
                <a:ahLst/>
                <a:cxnLst/>
                <a:rect l="l" t="t" r="r" b="b"/>
                <a:pathLst>
                  <a:path w="27279" h="19192" extrusionOk="0">
                    <a:moveTo>
                      <a:pt x="2746" y="0"/>
                    </a:moveTo>
                    <a:cubicBezTo>
                      <a:pt x="1231" y="0"/>
                      <a:pt x="1" y="1230"/>
                      <a:pt x="1" y="2740"/>
                    </a:cubicBezTo>
                    <a:lnTo>
                      <a:pt x="1" y="16451"/>
                    </a:lnTo>
                    <a:cubicBezTo>
                      <a:pt x="1" y="17967"/>
                      <a:pt x="1231" y="19191"/>
                      <a:pt x="2746" y="19191"/>
                    </a:cubicBezTo>
                    <a:lnTo>
                      <a:pt x="24538" y="19191"/>
                    </a:lnTo>
                    <a:cubicBezTo>
                      <a:pt x="26054" y="19191"/>
                      <a:pt x="27278" y="17967"/>
                      <a:pt x="27278" y="16451"/>
                    </a:cubicBezTo>
                    <a:lnTo>
                      <a:pt x="27278" y="2740"/>
                    </a:lnTo>
                    <a:cubicBezTo>
                      <a:pt x="27278" y="1230"/>
                      <a:pt x="26054" y="0"/>
                      <a:pt x="2453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2" name="Google Shape;3386;p55">
                <a:extLst>
                  <a:ext uri="{FF2B5EF4-FFF2-40B4-BE49-F238E27FC236}">
                    <a16:creationId xmlns:a16="http://schemas.microsoft.com/office/drawing/2014/main" id="{DC952C29-82F1-156E-0821-DC8F20313BFE}"/>
                  </a:ext>
                </a:extLst>
              </p:cNvPr>
              <p:cNvSpPr/>
              <p:nvPr/>
            </p:nvSpPr>
            <p:spPr>
              <a:xfrm>
                <a:off x="6007752" y="2430831"/>
                <a:ext cx="1641713" cy="555916"/>
              </a:xfrm>
              <a:custGeom>
                <a:avLst/>
                <a:gdLst/>
                <a:ahLst/>
                <a:cxnLst/>
                <a:rect l="l" t="t" r="r" b="b"/>
                <a:pathLst>
                  <a:path w="56689" h="19196" extrusionOk="0">
                    <a:moveTo>
                      <a:pt x="2746" y="0"/>
                    </a:moveTo>
                    <a:cubicBezTo>
                      <a:pt x="1231" y="0"/>
                      <a:pt x="1" y="1230"/>
                      <a:pt x="1" y="2746"/>
                    </a:cubicBezTo>
                    <a:lnTo>
                      <a:pt x="1" y="16450"/>
                    </a:lnTo>
                    <a:cubicBezTo>
                      <a:pt x="1" y="17965"/>
                      <a:pt x="1231" y="19195"/>
                      <a:pt x="2746" y="19195"/>
                    </a:cubicBezTo>
                    <a:lnTo>
                      <a:pt x="53949" y="19195"/>
                    </a:lnTo>
                    <a:cubicBezTo>
                      <a:pt x="55459" y="19195"/>
                      <a:pt x="56689" y="17965"/>
                      <a:pt x="56689" y="16450"/>
                    </a:cubicBezTo>
                    <a:lnTo>
                      <a:pt x="56689" y="2746"/>
                    </a:lnTo>
                    <a:cubicBezTo>
                      <a:pt x="56689" y="1230"/>
                      <a:pt x="55459" y="0"/>
                      <a:pt x="5394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3" name="Google Shape;3387;p55">
                <a:extLst>
                  <a:ext uri="{FF2B5EF4-FFF2-40B4-BE49-F238E27FC236}">
                    <a16:creationId xmlns:a16="http://schemas.microsoft.com/office/drawing/2014/main" id="{CABA43AC-21FD-B4AB-8F00-8EFD3D5DBE9F}"/>
                  </a:ext>
                </a:extLst>
              </p:cNvPr>
              <p:cNvSpPr/>
              <p:nvPr/>
            </p:nvSpPr>
            <p:spPr>
              <a:xfrm>
                <a:off x="6859503" y="1813287"/>
                <a:ext cx="789971" cy="555800"/>
              </a:xfrm>
              <a:custGeom>
                <a:avLst/>
                <a:gdLst/>
                <a:ahLst/>
                <a:cxnLst/>
                <a:rect l="l" t="t" r="r" b="b"/>
                <a:pathLst>
                  <a:path w="27278" h="19192" extrusionOk="0">
                    <a:moveTo>
                      <a:pt x="2740" y="0"/>
                    </a:moveTo>
                    <a:cubicBezTo>
                      <a:pt x="1225" y="0"/>
                      <a:pt x="0" y="1230"/>
                      <a:pt x="0" y="2740"/>
                    </a:cubicBezTo>
                    <a:lnTo>
                      <a:pt x="0" y="16451"/>
                    </a:lnTo>
                    <a:cubicBezTo>
                      <a:pt x="0" y="17967"/>
                      <a:pt x="1225" y="19191"/>
                      <a:pt x="2740" y="19191"/>
                    </a:cubicBezTo>
                    <a:lnTo>
                      <a:pt x="24538" y="19191"/>
                    </a:lnTo>
                    <a:cubicBezTo>
                      <a:pt x="26048" y="19191"/>
                      <a:pt x="27278" y="17967"/>
                      <a:pt x="27278" y="16451"/>
                    </a:cubicBezTo>
                    <a:lnTo>
                      <a:pt x="27278" y="2740"/>
                    </a:lnTo>
                    <a:cubicBezTo>
                      <a:pt x="27278" y="1230"/>
                      <a:pt x="26048" y="0"/>
                      <a:pt x="2453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4" name="Google Shape;3388;p55">
                <a:extLst>
                  <a:ext uri="{FF2B5EF4-FFF2-40B4-BE49-F238E27FC236}">
                    <a16:creationId xmlns:a16="http://schemas.microsoft.com/office/drawing/2014/main" id="{46F1968D-08DB-5A8A-EE9A-364A835A1CEB}"/>
                  </a:ext>
                </a:extLst>
              </p:cNvPr>
              <p:cNvSpPr/>
              <p:nvPr/>
            </p:nvSpPr>
            <p:spPr>
              <a:xfrm>
                <a:off x="7728138" y="1813287"/>
                <a:ext cx="559247" cy="258120"/>
              </a:xfrm>
              <a:custGeom>
                <a:avLst/>
                <a:gdLst/>
                <a:ahLst/>
                <a:cxnLst/>
                <a:rect l="l" t="t" r="r" b="b"/>
                <a:pathLst>
                  <a:path w="19311" h="8913" extrusionOk="0">
                    <a:moveTo>
                      <a:pt x="2746" y="0"/>
                    </a:moveTo>
                    <a:cubicBezTo>
                      <a:pt x="1230" y="0"/>
                      <a:pt x="1" y="1230"/>
                      <a:pt x="1" y="2740"/>
                    </a:cubicBezTo>
                    <a:lnTo>
                      <a:pt x="1" y="6167"/>
                    </a:lnTo>
                    <a:cubicBezTo>
                      <a:pt x="1" y="7682"/>
                      <a:pt x="1230" y="8912"/>
                      <a:pt x="2746" y="8912"/>
                    </a:cubicBezTo>
                    <a:lnTo>
                      <a:pt x="16571" y="8912"/>
                    </a:lnTo>
                    <a:cubicBezTo>
                      <a:pt x="18081" y="8912"/>
                      <a:pt x="19311" y="7682"/>
                      <a:pt x="19311" y="6167"/>
                    </a:cubicBezTo>
                    <a:lnTo>
                      <a:pt x="19311" y="2740"/>
                    </a:lnTo>
                    <a:cubicBezTo>
                      <a:pt x="19311" y="1230"/>
                      <a:pt x="18081" y="0"/>
                      <a:pt x="16571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5" name="Google Shape;3389;p55">
                <a:extLst>
                  <a:ext uri="{FF2B5EF4-FFF2-40B4-BE49-F238E27FC236}">
                    <a16:creationId xmlns:a16="http://schemas.microsoft.com/office/drawing/2014/main" id="{980EC6DB-057D-D295-34D5-F179DC1F48D8}"/>
                  </a:ext>
                </a:extLst>
              </p:cNvPr>
              <p:cNvSpPr/>
              <p:nvPr/>
            </p:nvSpPr>
            <p:spPr>
              <a:xfrm>
                <a:off x="7728138" y="2131674"/>
                <a:ext cx="559247" cy="855073"/>
              </a:xfrm>
              <a:custGeom>
                <a:avLst/>
                <a:gdLst/>
                <a:ahLst/>
                <a:cxnLst/>
                <a:rect l="l" t="t" r="r" b="b"/>
                <a:pathLst>
                  <a:path w="19311" h="29526" extrusionOk="0">
                    <a:moveTo>
                      <a:pt x="2746" y="1"/>
                    </a:moveTo>
                    <a:cubicBezTo>
                      <a:pt x="1230" y="1"/>
                      <a:pt x="1" y="1231"/>
                      <a:pt x="1" y="2741"/>
                    </a:cubicBezTo>
                    <a:lnTo>
                      <a:pt x="1" y="26780"/>
                    </a:lnTo>
                    <a:cubicBezTo>
                      <a:pt x="1" y="28295"/>
                      <a:pt x="1230" y="29525"/>
                      <a:pt x="2746" y="29525"/>
                    </a:cubicBezTo>
                    <a:lnTo>
                      <a:pt x="16571" y="29525"/>
                    </a:lnTo>
                    <a:cubicBezTo>
                      <a:pt x="18081" y="29525"/>
                      <a:pt x="19311" y="28295"/>
                      <a:pt x="19311" y="26780"/>
                    </a:cubicBezTo>
                    <a:lnTo>
                      <a:pt x="19311" y="2741"/>
                    </a:lnTo>
                    <a:cubicBezTo>
                      <a:pt x="19311" y="1231"/>
                      <a:pt x="18081" y="1"/>
                      <a:pt x="1657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3390;p55">
              <a:extLst>
                <a:ext uri="{FF2B5EF4-FFF2-40B4-BE49-F238E27FC236}">
                  <a16:creationId xmlns:a16="http://schemas.microsoft.com/office/drawing/2014/main" id="{152D26B5-8169-284E-861E-3A504BDCCEA1}"/>
                </a:ext>
              </a:extLst>
            </p:cNvPr>
            <p:cNvGrpSpPr/>
            <p:nvPr/>
          </p:nvGrpSpPr>
          <p:grpSpPr>
            <a:xfrm>
              <a:off x="7379767" y="1023666"/>
              <a:ext cx="795392" cy="626115"/>
              <a:chOff x="7542675" y="1392460"/>
              <a:chExt cx="879178" cy="692069"/>
            </a:xfrm>
          </p:grpSpPr>
          <p:sp>
            <p:nvSpPr>
              <p:cNvPr id="1504" name="Google Shape;3391;p55">
                <a:extLst>
                  <a:ext uri="{FF2B5EF4-FFF2-40B4-BE49-F238E27FC236}">
                    <a16:creationId xmlns:a16="http://schemas.microsoft.com/office/drawing/2014/main" id="{387D4EAC-4254-5B8C-93AB-A363524F41F9}"/>
                  </a:ext>
                </a:extLst>
              </p:cNvPr>
              <p:cNvSpPr/>
              <p:nvPr/>
            </p:nvSpPr>
            <p:spPr>
              <a:xfrm>
                <a:off x="7542675" y="1392460"/>
                <a:ext cx="879178" cy="692069"/>
              </a:xfrm>
              <a:custGeom>
                <a:avLst/>
                <a:gdLst/>
                <a:ahLst/>
                <a:cxnLst/>
                <a:rect l="l" t="t" r="r" b="b"/>
                <a:pathLst>
                  <a:path w="29245" h="23021" extrusionOk="0">
                    <a:moveTo>
                      <a:pt x="2248" y="1"/>
                    </a:moveTo>
                    <a:cubicBezTo>
                      <a:pt x="1007" y="1"/>
                      <a:pt x="0" y="1007"/>
                      <a:pt x="0" y="2248"/>
                    </a:cubicBezTo>
                    <a:lnTo>
                      <a:pt x="0" y="19573"/>
                    </a:lnTo>
                    <a:lnTo>
                      <a:pt x="0" y="22542"/>
                    </a:lnTo>
                    <a:cubicBezTo>
                      <a:pt x="0" y="22835"/>
                      <a:pt x="238" y="23021"/>
                      <a:pt x="482" y="23021"/>
                    </a:cubicBezTo>
                    <a:cubicBezTo>
                      <a:pt x="618" y="23021"/>
                      <a:pt x="757" y="22963"/>
                      <a:pt x="858" y="22833"/>
                    </a:cubicBezTo>
                    <a:lnTo>
                      <a:pt x="3364" y="19573"/>
                    </a:lnTo>
                    <a:lnTo>
                      <a:pt x="26996" y="19573"/>
                    </a:lnTo>
                    <a:cubicBezTo>
                      <a:pt x="28237" y="19573"/>
                      <a:pt x="29245" y="18567"/>
                      <a:pt x="29245" y="17326"/>
                    </a:cubicBezTo>
                    <a:lnTo>
                      <a:pt x="29245" y="2248"/>
                    </a:lnTo>
                    <a:cubicBezTo>
                      <a:pt x="29245" y="1007"/>
                      <a:pt x="28237" y="1"/>
                      <a:pt x="26996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E57C85"/>
                  </a:gs>
                  <a:gs pos="100000">
                    <a:schemeClr val="accent6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530" name="Google Shape;3392;p55">
                <a:extLst>
                  <a:ext uri="{FF2B5EF4-FFF2-40B4-BE49-F238E27FC236}">
                    <a16:creationId xmlns:a16="http://schemas.microsoft.com/office/drawing/2014/main" id="{C167CFBC-F0E4-469D-4A10-F4DB05A1CFD0}"/>
                  </a:ext>
                </a:extLst>
              </p:cNvPr>
              <p:cNvGrpSpPr/>
              <p:nvPr/>
            </p:nvGrpSpPr>
            <p:grpSpPr>
              <a:xfrm>
                <a:off x="7603656" y="1520706"/>
                <a:ext cx="657046" cy="305943"/>
                <a:chOff x="7603656" y="1520706"/>
                <a:chExt cx="657046" cy="305943"/>
              </a:xfrm>
            </p:grpSpPr>
            <p:sp>
              <p:nvSpPr>
                <p:cNvPr id="1531" name="Google Shape;3393;p55">
                  <a:extLst>
                    <a:ext uri="{FF2B5EF4-FFF2-40B4-BE49-F238E27FC236}">
                      <a16:creationId xmlns:a16="http://schemas.microsoft.com/office/drawing/2014/main" id="{6B14E371-2A2B-4074-C419-2B94B253A8FE}"/>
                    </a:ext>
                  </a:extLst>
                </p:cNvPr>
                <p:cNvSpPr/>
                <p:nvPr/>
              </p:nvSpPr>
              <p:spPr>
                <a:xfrm>
                  <a:off x="7603656" y="1520706"/>
                  <a:ext cx="296446" cy="38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61" h="1295" extrusionOk="0">
                      <a:moveTo>
                        <a:pt x="647" y="1"/>
                      </a:moveTo>
                      <a:cubicBezTo>
                        <a:pt x="286" y="1"/>
                        <a:pt x="0" y="288"/>
                        <a:pt x="0" y="648"/>
                      </a:cubicBezTo>
                      <a:cubicBezTo>
                        <a:pt x="0" y="1002"/>
                        <a:pt x="286" y="1294"/>
                        <a:pt x="647" y="1294"/>
                      </a:cubicBezTo>
                      <a:lnTo>
                        <a:pt x="9215" y="1294"/>
                      </a:lnTo>
                      <a:cubicBezTo>
                        <a:pt x="9570" y="1294"/>
                        <a:pt x="9861" y="1002"/>
                        <a:pt x="9861" y="648"/>
                      </a:cubicBezTo>
                      <a:cubicBezTo>
                        <a:pt x="9861" y="288"/>
                        <a:pt x="9570" y="1"/>
                        <a:pt x="921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32" name="Google Shape;3394;p55">
                  <a:extLst>
                    <a:ext uri="{FF2B5EF4-FFF2-40B4-BE49-F238E27FC236}">
                      <a16:creationId xmlns:a16="http://schemas.microsoft.com/office/drawing/2014/main" id="{32A90454-35E8-2E1F-0169-0344165B708A}"/>
                    </a:ext>
                  </a:extLst>
                </p:cNvPr>
                <p:cNvSpPr/>
                <p:nvPr/>
              </p:nvSpPr>
              <p:spPr>
                <a:xfrm>
                  <a:off x="7603656" y="1611163"/>
                  <a:ext cx="657046" cy="38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56" h="1295" extrusionOk="0">
                      <a:moveTo>
                        <a:pt x="647" y="1"/>
                      </a:moveTo>
                      <a:cubicBezTo>
                        <a:pt x="286" y="1"/>
                        <a:pt x="0" y="286"/>
                        <a:pt x="0" y="648"/>
                      </a:cubicBezTo>
                      <a:cubicBezTo>
                        <a:pt x="0" y="1002"/>
                        <a:pt x="286" y="1294"/>
                        <a:pt x="647" y="1294"/>
                      </a:cubicBezTo>
                      <a:lnTo>
                        <a:pt x="21209" y="1294"/>
                      </a:lnTo>
                      <a:cubicBezTo>
                        <a:pt x="21570" y="1294"/>
                        <a:pt x="21855" y="1002"/>
                        <a:pt x="21855" y="648"/>
                      </a:cubicBezTo>
                      <a:cubicBezTo>
                        <a:pt x="21855" y="286"/>
                        <a:pt x="21570" y="1"/>
                        <a:pt x="2120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33" name="Google Shape;3395;p55">
                  <a:extLst>
                    <a:ext uri="{FF2B5EF4-FFF2-40B4-BE49-F238E27FC236}">
                      <a16:creationId xmlns:a16="http://schemas.microsoft.com/office/drawing/2014/main" id="{9AF91756-A559-02BC-E997-933FEE09FE24}"/>
                    </a:ext>
                  </a:extLst>
                </p:cNvPr>
                <p:cNvSpPr/>
                <p:nvPr/>
              </p:nvSpPr>
              <p:spPr>
                <a:xfrm>
                  <a:off x="7603656" y="1699576"/>
                  <a:ext cx="657046" cy="388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56" h="1293" extrusionOk="0">
                      <a:moveTo>
                        <a:pt x="647" y="0"/>
                      </a:moveTo>
                      <a:cubicBezTo>
                        <a:pt x="286" y="0"/>
                        <a:pt x="0" y="291"/>
                        <a:pt x="0" y="646"/>
                      </a:cubicBezTo>
                      <a:cubicBezTo>
                        <a:pt x="0" y="1007"/>
                        <a:pt x="286" y="1292"/>
                        <a:pt x="647" y="1292"/>
                      </a:cubicBezTo>
                      <a:lnTo>
                        <a:pt x="21209" y="1292"/>
                      </a:lnTo>
                      <a:cubicBezTo>
                        <a:pt x="21570" y="1292"/>
                        <a:pt x="21855" y="1007"/>
                        <a:pt x="21855" y="646"/>
                      </a:cubicBezTo>
                      <a:cubicBezTo>
                        <a:pt x="21855" y="291"/>
                        <a:pt x="21570" y="0"/>
                        <a:pt x="2120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34" name="Google Shape;3396;p55">
                  <a:extLst>
                    <a:ext uri="{FF2B5EF4-FFF2-40B4-BE49-F238E27FC236}">
                      <a16:creationId xmlns:a16="http://schemas.microsoft.com/office/drawing/2014/main" id="{8DA4BBA0-4C8B-B5E9-2BC5-2312F7E9EDF2}"/>
                    </a:ext>
                  </a:extLst>
                </p:cNvPr>
                <p:cNvSpPr/>
                <p:nvPr/>
              </p:nvSpPr>
              <p:spPr>
                <a:xfrm>
                  <a:off x="7603656" y="1787748"/>
                  <a:ext cx="549212" cy="389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69" h="1294" extrusionOk="0">
                      <a:moveTo>
                        <a:pt x="647" y="1"/>
                      </a:moveTo>
                      <a:cubicBezTo>
                        <a:pt x="286" y="1"/>
                        <a:pt x="0" y="293"/>
                        <a:pt x="0" y="647"/>
                      </a:cubicBezTo>
                      <a:cubicBezTo>
                        <a:pt x="0" y="1007"/>
                        <a:pt x="286" y="1294"/>
                        <a:pt x="647" y="1294"/>
                      </a:cubicBezTo>
                      <a:lnTo>
                        <a:pt x="17623" y="1294"/>
                      </a:lnTo>
                      <a:cubicBezTo>
                        <a:pt x="17978" y="1294"/>
                        <a:pt x="18269" y="1007"/>
                        <a:pt x="18269" y="647"/>
                      </a:cubicBezTo>
                      <a:cubicBezTo>
                        <a:pt x="18269" y="293"/>
                        <a:pt x="17978" y="1"/>
                        <a:pt x="1762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3" name="Google Shape;3397;p55">
              <a:extLst>
                <a:ext uri="{FF2B5EF4-FFF2-40B4-BE49-F238E27FC236}">
                  <a16:creationId xmlns:a16="http://schemas.microsoft.com/office/drawing/2014/main" id="{3A039246-266A-75FA-0F72-FAD3E0BCDC52}"/>
                </a:ext>
              </a:extLst>
            </p:cNvPr>
            <p:cNvGrpSpPr/>
            <p:nvPr/>
          </p:nvGrpSpPr>
          <p:grpSpPr>
            <a:xfrm>
              <a:off x="4940950" y="2809425"/>
              <a:ext cx="1355700" cy="262500"/>
              <a:chOff x="1884725" y="2724775"/>
              <a:chExt cx="1355700" cy="262500"/>
            </a:xfrm>
          </p:grpSpPr>
          <p:sp>
            <p:nvSpPr>
              <p:cNvPr id="28" name="Google Shape;3398;p55">
                <a:extLst>
                  <a:ext uri="{FF2B5EF4-FFF2-40B4-BE49-F238E27FC236}">
                    <a16:creationId xmlns:a16="http://schemas.microsoft.com/office/drawing/2014/main" id="{C6D212E0-6E3A-543A-5F70-9F41E74B435D}"/>
                  </a:ext>
                </a:extLst>
              </p:cNvPr>
              <p:cNvSpPr/>
              <p:nvPr/>
            </p:nvSpPr>
            <p:spPr>
              <a:xfrm>
                <a:off x="1884725" y="2724775"/>
                <a:ext cx="1355700" cy="262500"/>
              </a:xfrm>
              <a:prstGeom prst="roundRect">
                <a:avLst>
                  <a:gd name="adj" fmla="val 23686"/>
                </a:avLst>
              </a:prstGeom>
              <a:gradFill>
                <a:gsLst>
                  <a:gs pos="0">
                    <a:schemeClr val="lt1"/>
                  </a:gs>
                  <a:gs pos="100000">
                    <a:schemeClr val="dk2"/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3399;p55">
                <a:extLst>
                  <a:ext uri="{FF2B5EF4-FFF2-40B4-BE49-F238E27FC236}">
                    <a16:creationId xmlns:a16="http://schemas.microsoft.com/office/drawing/2014/main" id="{EA8A442E-4244-604B-C236-85B8D3E12284}"/>
                  </a:ext>
                </a:extLst>
              </p:cNvPr>
              <p:cNvSpPr/>
              <p:nvPr/>
            </p:nvSpPr>
            <p:spPr>
              <a:xfrm>
                <a:off x="2176700" y="2836550"/>
                <a:ext cx="964615" cy="38924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5" extrusionOk="0">
                    <a:moveTo>
                      <a:pt x="647" y="1"/>
                    </a:moveTo>
                    <a:cubicBezTo>
                      <a:pt x="286" y="1"/>
                      <a:pt x="0" y="286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21209" y="1294"/>
                    </a:lnTo>
                    <a:cubicBezTo>
                      <a:pt x="21570" y="1294"/>
                      <a:pt x="21855" y="1002"/>
                      <a:pt x="21855" y="648"/>
                    </a:cubicBezTo>
                    <a:cubicBezTo>
                      <a:pt x="21855" y="286"/>
                      <a:pt x="21570" y="1"/>
                      <a:pt x="21209" y="1"/>
                    </a:cubicBezTo>
                    <a:close/>
                  </a:path>
                </a:pathLst>
              </a:custGeom>
              <a:solidFill>
                <a:srgbClr val="292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0" name="Google Shape;3400;p55">
                <a:extLst>
                  <a:ext uri="{FF2B5EF4-FFF2-40B4-BE49-F238E27FC236}">
                    <a16:creationId xmlns:a16="http://schemas.microsoft.com/office/drawing/2014/main" id="{ACD3357B-2C56-D351-3A10-10EBE1F73AE3}"/>
                  </a:ext>
                </a:extLst>
              </p:cNvPr>
              <p:cNvSpPr/>
              <p:nvPr/>
            </p:nvSpPr>
            <p:spPr>
              <a:xfrm>
                <a:off x="2176700" y="2831500"/>
                <a:ext cx="463839" cy="49025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5" extrusionOk="0">
                    <a:moveTo>
                      <a:pt x="647" y="1"/>
                    </a:moveTo>
                    <a:cubicBezTo>
                      <a:pt x="286" y="1"/>
                      <a:pt x="0" y="286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21209" y="1294"/>
                    </a:lnTo>
                    <a:cubicBezTo>
                      <a:pt x="21570" y="1294"/>
                      <a:pt x="21855" y="1002"/>
                      <a:pt x="21855" y="648"/>
                    </a:cubicBezTo>
                    <a:cubicBezTo>
                      <a:pt x="21855" y="286"/>
                      <a:pt x="21570" y="1"/>
                      <a:pt x="21209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E9A984"/>
                  </a:gs>
                  <a:gs pos="100000">
                    <a:srgbClr val="E57C85"/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1" name="Google Shape;3401;p55">
                <a:extLst>
                  <a:ext uri="{FF2B5EF4-FFF2-40B4-BE49-F238E27FC236}">
                    <a16:creationId xmlns:a16="http://schemas.microsoft.com/office/drawing/2014/main" id="{1E9B3F7C-D6B7-C1E2-6155-FF1B2525E3D0}"/>
                  </a:ext>
                </a:extLst>
              </p:cNvPr>
              <p:cNvSpPr/>
              <p:nvPr/>
            </p:nvSpPr>
            <p:spPr>
              <a:xfrm>
                <a:off x="1983825" y="2792040"/>
                <a:ext cx="133214" cy="127937"/>
              </a:xfrm>
              <a:custGeom>
                <a:avLst/>
                <a:gdLst/>
                <a:ahLst/>
                <a:cxnLst/>
                <a:rect l="l" t="t" r="r" b="b"/>
                <a:pathLst>
                  <a:path w="9517" h="9140" extrusionOk="0">
                    <a:moveTo>
                      <a:pt x="2167" y="1"/>
                    </a:moveTo>
                    <a:lnTo>
                      <a:pt x="2167" y="4844"/>
                    </a:lnTo>
                    <a:lnTo>
                      <a:pt x="0" y="4844"/>
                    </a:lnTo>
                    <a:lnTo>
                      <a:pt x="2167" y="6803"/>
                    </a:lnTo>
                    <a:lnTo>
                      <a:pt x="4761" y="9139"/>
                    </a:lnTo>
                    <a:lnTo>
                      <a:pt x="9517" y="4844"/>
                    </a:lnTo>
                    <a:lnTo>
                      <a:pt x="7348" y="4844"/>
                    </a:lnTo>
                    <a:lnTo>
                      <a:pt x="7348" y="1"/>
                    </a:lnTo>
                    <a:close/>
                  </a:path>
                </a:pathLst>
              </a:custGeom>
              <a:gradFill>
                <a:gsLst>
                  <a:gs pos="0">
                    <a:srgbClr val="E9A984"/>
                  </a:gs>
                  <a:gs pos="100000">
                    <a:srgbClr val="E57C85"/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3402;p55">
              <a:extLst>
                <a:ext uri="{FF2B5EF4-FFF2-40B4-BE49-F238E27FC236}">
                  <a16:creationId xmlns:a16="http://schemas.microsoft.com/office/drawing/2014/main" id="{74FB3B17-B773-E476-3960-62D19781816B}"/>
                </a:ext>
              </a:extLst>
            </p:cNvPr>
            <p:cNvGrpSpPr/>
            <p:nvPr/>
          </p:nvGrpSpPr>
          <p:grpSpPr>
            <a:xfrm>
              <a:off x="7343900" y="2825875"/>
              <a:ext cx="381600" cy="356700"/>
              <a:chOff x="1062200" y="3366813"/>
              <a:chExt cx="381600" cy="356700"/>
            </a:xfrm>
          </p:grpSpPr>
          <p:sp>
            <p:nvSpPr>
              <p:cNvPr id="24" name="Google Shape;3403;p55">
                <a:extLst>
                  <a:ext uri="{FF2B5EF4-FFF2-40B4-BE49-F238E27FC236}">
                    <a16:creationId xmlns:a16="http://schemas.microsoft.com/office/drawing/2014/main" id="{48FB02E2-A17E-DE55-AAD4-D9BBF3817A75}"/>
                  </a:ext>
                </a:extLst>
              </p:cNvPr>
              <p:cNvSpPr/>
              <p:nvPr/>
            </p:nvSpPr>
            <p:spPr>
              <a:xfrm>
                <a:off x="1062200" y="3366813"/>
                <a:ext cx="381600" cy="356700"/>
              </a:xfrm>
              <a:prstGeom prst="roundRect">
                <a:avLst>
                  <a:gd name="adj" fmla="val 18293"/>
                </a:avLst>
              </a:prstGeom>
              <a:gradFill>
                <a:gsLst>
                  <a:gs pos="0">
                    <a:srgbClr val="E9A984"/>
                  </a:gs>
                  <a:gs pos="100000">
                    <a:srgbClr val="E57C85"/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5" name="Google Shape;3404;p55">
                <a:extLst>
                  <a:ext uri="{FF2B5EF4-FFF2-40B4-BE49-F238E27FC236}">
                    <a16:creationId xmlns:a16="http://schemas.microsoft.com/office/drawing/2014/main" id="{283DE57B-180A-7EF4-0070-9FA3B07C9EEB}"/>
                  </a:ext>
                </a:extLst>
              </p:cNvPr>
              <p:cNvGrpSpPr/>
              <p:nvPr/>
            </p:nvGrpSpPr>
            <p:grpSpPr>
              <a:xfrm>
                <a:off x="1138484" y="3433275"/>
                <a:ext cx="229200" cy="229200"/>
                <a:chOff x="955447" y="3891500"/>
                <a:chExt cx="229200" cy="229200"/>
              </a:xfrm>
            </p:grpSpPr>
            <p:sp>
              <p:nvSpPr>
                <p:cNvPr id="26" name="Google Shape;3405;p55">
                  <a:extLst>
                    <a:ext uri="{FF2B5EF4-FFF2-40B4-BE49-F238E27FC236}">
                      <a16:creationId xmlns:a16="http://schemas.microsoft.com/office/drawing/2014/main" id="{BA317E87-499E-F910-63F9-B53E4D307EEB}"/>
                    </a:ext>
                  </a:extLst>
                </p:cNvPr>
                <p:cNvSpPr/>
                <p:nvPr/>
              </p:nvSpPr>
              <p:spPr>
                <a:xfrm>
                  <a:off x="955447" y="3985700"/>
                  <a:ext cx="2292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" name="Google Shape;3406;p55">
                  <a:extLst>
                    <a:ext uri="{FF2B5EF4-FFF2-40B4-BE49-F238E27FC236}">
                      <a16:creationId xmlns:a16="http://schemas.microsoft.com/office/drawing/2014/main" id="{3C3221F9-4295-24BE-210F-3E7D85025B0E}"/>
                    </a:ext>
                  </a:extLst>
                </p:cNvPr>
                <p:cNvSpPr/>
                <p:nvPr/>
              </p:nvSpPr>
              <p:spPr>
                <a:xfrm rot="5400000">
                  <a:off x="955447" y="3985700"/>
                  <a:ext cx="2292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5" name="Google Shape;3407;p55">
              <a:extLst>
                <a:ext uri="{FF2B5EF4-FFF2-40B4-BE49-F238E27FC236}">
                  <a16:creationId xmlns:a16="http://schemas.microsoft.com/office/drawing/2014/main" id="{AFA26AE5-239E-F34B-6835-F2692FFB9E72}"/>
                </a:ext>
              </a:extLst>
            </p:cNvPr>
            <p:cNvGrpSpPr/>
            <p:nvPr/>
          </p:nvGrpSpPr>
          <p:grpSpPr>
            <a:xfrm>
              <a:off x="6106102" y="1883169"/>
              <a:ext cx="767672" cy="251306"/>
              <a:chOff x="6394925" y="2541508"/>
              <a:chExt cx="736800" cy="241200"/>
            </a:xfrm>
          </p:grpSpPr>
          <p:sp>
            <p:nvSpPr>
              <p:cNvPr id="20" name="Google Shape;3408;p55">
                <a:extLst>
                  <a:ext uri="{FF2B5EF4-FFF2-40B4-BE49-F238E27FC236}">
                    <a16:creationId xmlns:a16="http://schemas.microsoft.com/office/drawing/2014/main" id="{9E8BEFA8-CD8D-966F-E186-60FE806A7032}"/>
                  </a:ext>
                </a:extLst>
              </p:cNvPr>
              <p:cNvSpPr/>
              <p:nvPr/>
            </p:nvSpPr>
            <p:spPr>
              <a:xfrm rot="-5400000">
                <a:off x="6642725" y="2293708"/>
                <a:ext cx="241200" cy="736800"/>
              </a:xfrm>
              <a:prstGeom prst="roundRect">
                <a:avLst>
                  <a:gd name="adj" fmla="val 7267"/>
                </a:avLst>
              </a:prstGeom>
              <a:gradFill>
                <a:gsLst>
                  <a:gs pos="0">
                    <a:srgbClr val="FFFFFF"/>
                  </a:gs>
                  <a:gs pos="100000">
                    <a:srgbClr val="C5C7F4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3409;p55">
                <a:extLst>
                  <a:ext uri="{FF2B5EF4-FFF2-40B4-BE49-F238E27FC236}">
                    <a16:creationId xmlns:a16="http://schemas.microsoft.com/office/drawing/2014/main" id="{EE240A85-71B4-DD5B-CDC5-AB855EC1872D}"/>
                  </a:ext>
                </a:extLst>
              </p:cNvPr>
              <p:cNvSpPr/>
              <p:nvPr/>
            </p:nvSpPr>
            <p:spPr>
              <a:xfrm rot="-5400000">
                <a:off x="6465199" y="2584700"/>
                <a:ext cx="152700" cy="154800"/>
              </a:xfrm>
              <a:prstGeom prst="roundRect">
                <a:avLst>
                  <a:gd name="adj" fmla="val 7267"/>
                </a:avLst>
              </a:prstGeom>
              <a:gradFill>
                <a:gsLst>
                  <a:gs pos="0">
                    <a:schemeClr val="lt2"/>
                  </a:gs>
                  <a:gs pos="100000">
                    <a:srgbClr val="E57C85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" name="Google Shape;3410;p55">
                <a:extLst>
                  <a:ext uri="{FF2B5EF4-FFF2-40B4-BE49-F238E27FC236}">
                    <a16:creationId xmlns:a16="http://schemas.microsoft.com/office/drawing/2014/main" id="{A991633A-C4F4-BA8F-4A29-65532794F41C}"/>
                  </a:ext>
                </a:extLst>
              </p:cNvPr>
              <p:cNvSpPr/>
              <p:nvPr/>
            </p:nvSpPr>
            <p:spPr>
              <a:xfrm rot="-5400000">
                <a:off x="6686966" y="2584700"/>
                <a:ext cx="152700" cy="154800"/>
              </a:xfrm>
              <a:prstGeom prst="roundRect">
                <a:avLst>
                  <a:gd name="adj" fmla="val 7267"/>
                </a:avLst>
              </a:prstGeom>
              <a:gradFill>
                <a:gsLst>
                  <a:gs pos="0">
                    <a:srgbClr val="E57C85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3411;p55">
                <a:extLst>
                  <a:ext uri="{FF2B5EF4-FFF2-40B4-BE49-F238E27FC236}">
                    <a16:creationId xmlns:a16="http://schemas.microsoft.com/office/drawing/2014/main" id="{0650DF56-8FE2-115E-BC4C-D6B19CF3510E}"/>
                  </a:ext>
                </a:extLst>
              </p:cNvPr>
              <p:cNvSpPr/>
              <p:nvPr/>
            </p:nvSpPr>
            <p:spPr>
              <a:xfrm rot="-5400000">
                <a:off x="6908732" y="2584700"/>
                <a:ext cx="152700" cy="154800"/>
              </a:xfrm>
              <a:prstGeom prst="roundRect">
                <a:avLst>
                  <a:gd name="adj" fmla="val 7267"/>
                </a:avLst>
              </a:pr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6" name="Google Shape;3412;p55">
              <a:extLst>
                <a:ext uri="{FF2B5EF4-FFF2-40B4-BE49-F238E27FC236}">
                  <a16:creationId xmlns:a16="http://schemas.microsoft.com/office/drawing/2014/main" id="{37493A78-C225-E2B9-9812-CADBE096AD80}"/>
                </a:ext>
              </a:extLst>
            </p:cNvPr>
            <p:cNvGrpSpPr/>
            <p:nvPr/>
          </p:nvGrpSpPr>
          <p:grpSpPr>
            <a:xfrm>
              <a:off x="5636550" y="1023675"/>
              <a:ext cx="1558800" cy="263700"/>
              <a:chOff x="2282900" y="800475"/>
              <a:chExt cx="1558800" cy="263700"/>
            </a:xfrm>
          </p:grpSpPr>
          <p:sp>
            <p:nvSpPr>
              <p:cNvPr id="17" name="Google Shape;3413;p55">
                <a:extLst>
                  <a:ext uri="{FF2B5EF4-FFF2-40B4-BE49-F238E27FC236}">
                    <a16:creationId xmlns:a16="http://schemas.microsoft.com/office/drawing/2014/main" id="{968222F9-7CBA-54EE-E5BA-0BBFAA4CED77}"/>
                  </a:ext>
                </a:extLst>
              </p:cNvPr>
              <p:cNvSpPr/>
              <p:nvPr/>
            </p:nvSpPr>
            <p:spPr>
              <a:xfrm>
                <a:off x="2282900" y="800475"/>
                <a:ext cx="1558800" cy="263700"/>
              </a:xfrm>
              <a:prstGeom prst="roundRect">
                <a:avLst>
                  <a:gd name="adj" fmla="val 28586"/>
                </a:avLst>
              </a:prstGeom>
              <a:gradFill>
                <a:gsLst>
                  <a:gs pos="0">
                    <a:schemeClr val="lt1"/>
                  </a:gs>
                  <a:gs pos="100000">
                    <a:schemeClr val="dk2"/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" name="Google Shape;3414;p55">
                <a:extLst>
                  <a:ext uri="{FF2B5EF4-FFF2-40B4-BE49-F238E27FC236}">
                    <a16:creationId xmlns:a16="http://schemas.microsoft.com/office/drawing/2014/main" id="{093B70FF-2002-62BC-41CB-7A9A96443635}"/>
                  </a:ext>
                </a:extLst>
              </p:cNvPr>
              <p:cNvSpPr/>
              <p:nvPr/>
            </p:nvSpPr>
            <p:spPr>
              <a:xfrm>
                <a:off x="2375150" y="844350"/>
                <a:ext cx="177653" cy="175796"/>
              </a:xfrm>
              <a:custGeom>
                <a:avLst/>
                <a:gdLst/>
                <a:ahLst/>
                <a:cxnLst/>
                <a:rect l="l" t="t" r="r" b="b"/>
                <a:pathLst>
                  <a:path w="8321" h="8234" extrusionOk="0">
                    <a:moveTo>
                      <a:pt x="3359" y="1750"/>
                    </a:moveTo>
                    <a:cubicBezTo>
                      <a:pt x="3774" y="1750"/>
                      <a:pt x="4188" y="1908"/>
                      <a:pt x="4501" y="2220"/>
                    </a:cubicBezTo>
                    <a:cubicBezTo>
                      <a:pt x="4808" y="2527"/>
                      <a:pt x="4976" y="2931"/>
                      <a:pt x="4976" y="3360"/>
                    </a:cubicBezTo>
                    <a:cubicBezTo>
                      <a:pt x="4976" y="3795"/>
                      <a:pt x="4808" y="4199"/>
                      <a:pt x="4501" y="4500"/>
                    </a:cubicBezTo>
                    <a:cubicBezTo>
                      <a:pt x="4188" y="4815"/>
                      <a:pt x="3775" y="4973"/>
                      <a:pt x="3362" y="4973"/>
                    </a:cubicBezTo>
                    <a:cubicBezTo>
                      <a:pt x="2948" y="4973"/>
                      <a:pt x="2534" y="4815"/>
                      <a:pt x="2219" y="4500"/>
                    </a:cubicBezTo>
                    <a:cubicBezTo>
                      <a:pt x="1917" y="4199"/>
                      <a:pt x="1749" y="3795"/>
                      <a:pt x="1749" y="3360"/>
                    </a:cubicBezTo>
                    <a:cubicBezTo>
                      <a:pt x="1749" y="2931"/>
                      <a:pt x="1917" y="2527"/>
                      <a:pt x="2219" y="2220"/>
                    </a:cubicBezTo>
                    <a:cubicBezTo>
                      <a:pt x="2537" y="1908"/>
                      <a:pt x="2946" y="1750"/>
                      <a:pt x="3359" y="1750"/>
                    </a:cubicBezTo>
                    <a:close/>
                    <a:moveTo>
                      <a:pt x="3362" y="1"/>
                    </a:moveTo>
                    <a:cubicBezTo>
                      <a:pt x="2501" y="1"/>
                      <a:pt x="1639" y="328"/>
                      <a:pt x="982" y="983"/>
                    </a:cubicBezTo>
                    <a:cubicBezTo>
                      <a:pt x="347" y="1621"/>
                      <a:pt x="0" y="2466"/>
                      <a:pt x="0" y="3360"/>
                    </a:cubicBezTo>
                    <a:cubicBezTo>
                      <a:pt x="0" y="4260"/>
                      <a:pt x="347" y="5104"/>
                      <a:pt x="982" y="5739"/>
                    </a:cubicBezTo>
                    <a:cubicBezTo>
                      <a:pt x="1641" y="6398"/>
                      <a:pt x="2500" y="6726"/>
                      <a:pt x="3359" y="6726"/>
                    </a:cubicBezTo>
                    <a:cubicBezTo>
                      <a:pt x="3937" y="6726"/>
                      <a:pt x="4510" y="6561"/>
                      <a:pt x="5027" y="6265"/>
                    </a:cubicBezTo>
                    <a:lnTo>
                      <a:pt x="6741" y="7979"/>
                    </a:lnTo>
                    <a:cubicBezTo>
                      <a:pt x="6914" y="8152"/>
                      <a:pt x="7139" y="8234"/>
                      <a:pt x="7359" y="8234"/>
                    </a:cubicBezTo>
                    <a:cubicBezTo>
                      <a:pt x="7584" y="8234"/>
                      <a:pt x="7808" y="8152"/>
                      <a:pt x="7978" y="7979"/>
                    </a:cubicBezTo>
                    <a:cubicBezTo>
                      <a:pt x="8320" y="7635"/>
                      <a:pt x="8320" y="7083"/>
                      <a:pt x="7978" y="6740"/>
                    </a:cubicBezTo>
                    <a:lnTo>
                      <a:pt x="6264" y="5033"/>
                    </a:lnTo>
                    <a:cubicBezTo>
                      <a:pt x="6556" y="4526"/>
                      <a:pt x="6725" y="3959"/>
                      <a:pt x="6725" y="3360"/>
                    </a:cubicBezTo>
                    <a:cubicBezTo>
                      <a:pt x="6725" y="2466"/>
                      <a:pt x="6377" y="1621"/>
                      <a:pt x="5738" y="983"/>
                    </a:cubicBezTo>
                    <a:cubicBezTo>
                      <a:pt x="5083" y="328"/>
                      <a:pt x="4223" y="1"/>
                      <a:pt x="3362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E57C85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3415;p55">
                <a:extLst>
                  <a:ext uri="{FF2B5EF4-FFF2-40B4-BE49-F238E27FC236}">
                    <a16:creationId xmlns:a16="http://schemas.microsoft.com/office/drawing/2014/main" id="{B4DD11CA-DD7B-A5C2-6566-5ED68F3D8632}"/>
                  </a:ext>
                </a:extLst>
              </p:cNvPr>
              <p:cNvSpPr/>
              <p:nvPr/>
            </p:nvSpPr>
            <p:spPr>
              <a:xfrm>
                <a:off x="2629264" y="865783"/>
                <a:ext cx="1145400" cy="132900"/>
              </a:xfrm>
              <a:prstGeom prst="roundRect">
                <a:avLst>
                  <a:gd name="adj" fmla="val 50000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548" name="Subtítulo 6">
            <a:extLst>
              <a:ext uri="{FF2B5EF4-FFF2-40B4-BE49-F238E27FC236}">
                <a16:creationId xmlns:a16="http://schemas.microsoft.com/office/drawing/2014/main" id="{54412D98-9D79-115F-5FC3-68D7300DE650}"/>
              </a:ext>
            </a:extLst>
          </p:cNvPr>
          <p:cNvSpPr txBox="1">
            <a:spLocks/>
          </p:cNvSpPr>
          <p:nvPr/>
        </p:nvSpPr>
        <p:spPr>
          <a:xfrm>
            <a:off x="1217218" y="3707800"/>
            <a:ext cx="6782530" cy="618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indent="0"/>
            <a:r>
              <a:rPr lang="es-ES" dirty="0"/>
              <a:t>*También están disponibles los pasos a pasos del resto de prácticas. </a:t>
            </a:r>
          </a:p>
        </p:txBody>
      </p:sp>
      <p:sp>
        <p:nvSpPr>
          <p:cNvPr id="1549" name="Google Shape;1525;p50">
            <a:extLst>
              <a:ext uri="{FF2B5EF4-FFF2-40B4-BE49-F238E27FC236}">
                <a16:creationId xmlns:a16="http://schemas.microsoft.com/office/drawing/2014/main" id="{6FE96EE4-33D2-211E-E6F6-618E075F73B0}"/>
              </a:ext>
            </a:extLst>
          </p:cNvPr>
          <p:cNvSpPr/>
          <p:nvPr/>
        </p:nvSpPr>
        <p:spPr>
          <a:xfrm>
            <a:off x="1542139" y="3840826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/REPRESENTACIÓN GRÁFICA DE FUNCIONES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719999" y="1273786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r>
              <a:rPr lang="es-ES" sz="1300" dirty="0"/>
              <a:t>Ejemplo: consideramos la producción de manzanas durante los 10 primeros meses del año </a:t>
            </a:r>
          </a:p>
          <a:p>
            <a:pPr marL="0" indent="0">
              <a:buFont typeface="Fira Code"/>
              <a:buNone/>
            </a:pPr>
            <a:endParaRPr lang="es-ES" sz="1300" dirty="0"/>
          </a:p>
          <a:p>
            <a:pPr marL="0" indent="0">
              <a:buFont typeface="Fira Code"/>
              <a:buNone/>
            </a:pPr>
            <a:endParaRPr lang="es-ES" sz="1300" dirty="0"/>
          </a:p>
          <a:p>
            <a:pPr marL="0" indent="0">
              <a:buFont typeface="Fira Code"/>
              <a:buNone/>
            </a:pPr>
            <a:endParaRPr lang="es-ES" sz="1300" dirty="0"/>
          </a:p>
          <a:p>
            <a:pPr marL="342900" indent="-342900"/>
            <a:r>
              <a:rPr lang="es-ES" sz="1300" dirty="0"/>
              <a:t>Construir un vector meses que contenga los números de 1 a 10 asignados a los meses. Emplear la instrucción: seq(valor inicial,valor final, incremento). </a:t>
            </a:r>
          </a:p>
          <a:p>
            <a:pPr marL="342900" indent="-342900"/>
            <a:r>
              <a:rPr lang="es-ES" sz="1300" dirty="0"/>
              <a:t>Construir un vector llamado manzanas que contenga la producción mensual de manzanas, a partir de la tabla dada. </a:t>
            </a:r>
          </a:p>
          <a:p>
            <a:pPr marL="342900" indent="-342900"/>
            <a:r>
              <a:rPr lang="es-ES" sz="1300" dirty="0"/>
              <a:t>Representar gráficamente la producción mensual de manzanas. Usando línea continua y color azul: plot(meses,manzanas,type=‘b’, col=‘blue’). Etiquetar los ejes como: ‘Meses del año’ (abscisas), ‘Toneladas de manzanas’ (ordenadas). Se usará xlab=‘ ’, ylab=‘ ‘ para tal fin.</a:t>
            </a:r>
          </a:p>
          <a:p>
            <a:pPr marL="342900" indent="-342900"/>
            <a:r>
              <a:rPr lang="es-ES" sz="1300" dirty="0"/>
              <a:t>Utilizar pch=número (entre 0 y 25) para cambiar símbolos. </a:t>
            </a:r>
          </a:p>
          <a:p>
            <a:pPr marL="342900" indent="-342900"/>
            <a:r>
              <a:rPr lang="es-ES" sz="1300" dirty="0"/>
              <a:t>Poner título al gráfico. Se usará la instrucción main=‘ ‘.</a:t>
            </a:r>
          </a:p>
          <a:p>
            <a:pPr marL="0" indent="0">
              <a:buFont typeface="Fira Code"/>
              <a:buNone/>
            </a:pPr>
            <a:endParaRPr lang="es-ES" sz="1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E1A74B-00E8-1A55-6230-645CA07688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9362" y="1592293"/>
            <a:ext cx="4525273" cy="56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74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/REPRESENTACIÓN GRÁFICA DE FUNCIONES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796199" y="1325250"/>
            <a:ext cx="7704000" cy="374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r>
              <a:rPr lang="es-ES" sz="1400" dirty="0"/>
              <a:t>CODIGO EN R: 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&gt;#debemos empezar todos nuestros códigos con la siguiente fórmula (se utiliza para borrar todos los datos que pueda contener la memoria de R).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 rm(list=ls(all=TRUE))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 #apartado 1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 # para crear una secuencia utilizamos -&gt; seq (valor inicial, valor final, incremento) 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 meses= seq(1,10,1) #seq (1,10,length (10))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 meses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 [1]  1  2  3  4  5  6  7  8  9 10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#para definir un vector utilizamos la siguiente fórmula (hay que usar la c)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manzanas = c(100,90.50,45.23,68.14,30.60,25.55,12.01,16.48,32.00,87.10)</a:t>
            </a:r>
          </a:p>
          <a:p>
            <a:pPr marL="0" indent="0">
              <a:buFont typeface="Fira Code"/>
              <a:buNone/>
            </a:pPr>
            <a:endParaRPr lang="es-ES" sz="1400" dirty="0"/>
          </a:p>
          <a:p>
            <a:pPr marL="0" indent="0">
              <a:buFont typeface="Fira Code"/>
              <a:buNone/>
            </a:pPr>
            <a:endParaRPr lang="es-ES" sz="1400" dirty="0"/>
          </a:p>
          <a:p>
            <a:pPr marL="0" indent="0">
              <a:buFont typeface="Fira Code"/>
              <a:buNone/>
            </a:pP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18602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/REPRESENTACIÓN GRÁFICA DE FUNCIONES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719999" y="1197750"/>
            <a:ext cx="5542578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r>
              <a:rPr lang="es-ES" sz="1400" dirty="0"/>
              <a:t>&gt;#apartados 3,4,5,6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&gt;#para representar la gráfica de meses-manzanas con una línea continua de color azul utilizamos el siguiente código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plot(meses,manzanas,type="b", col="blue",xlab ="Meses de año",ylab = "Toneladas de manzanas", pch =11,main = "Producción de manzanas en 1 año")</a:t>
            </a:r>
          </a:p>
          <a:p>
            <a:pPr marL="0" indent="0">
              <a:buNone/>
            </a:pPr>
            <a:r>
              <a:rPr lang="es-ES" sz="1400" dirty="0"/>
              <a:t>&gt;#todo lo referido a la gráfica tiene que ir dentro del comando plot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&gt;#los ejes se nombran con los siguientes comandos xlab =“”, ylab=“”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&gt;#si pones una interrogación ? y un comando de r te redirige a una página donde te explica el comando</a:t>
            </a:r>
          </a:p>
          <a:p>
            <a:pPr marL="0" indent="0">
              <a:buFont typeface="Fira Code"/>
              <a:buNone/>
            </a:pPr>
            <a:r>
              <a:rPr lang="es-ES" sz="1400" dirty="0"/>
              <a:t>&gt;?pch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57CF386-024D-D88D-9451-F830F1FC07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9081" y="1588266"/>
            <a:ext cx="2613533" cy="259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684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/VECTORES Y OPERACIONES (BUCLES)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719998" y="1290750"/>
            <a:ext cx="7839210" cy="3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r>
              <a:rPr lang="es-ES" sz="1500" dirty="0"/>
              <a:t>CÓDIGO EN R: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#debemos empezar todos nuestros códigos con la siguiente fórmula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rm(list=ls(all=TRUE))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#para definir un vector utilizamos la siguiente fórmula (hay que usar la c)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vec1 = c(8,9/6, sin (pi/5), exp(2))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vec1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[1] 8.0000000 1.5000000 0.5877853 7.3890561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vec2 = c (17/7,cos(8+pi),sqrt(6),5 ^4) #sqrt() es la raíz cuadrada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#para elevar una base podemos usar 5**4 o 5^4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rosilla = vec1 + vec2 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rosilla 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[1]  10.428571   1.645500   3.037275 632.389056</a:t>
            </a:r>
          </a:p>
        </p:txBody>
      </p:sp>
    </p:spTree>
    <p:extLst>
      <p:ext uri="{BB962C8B-B14F-4D97-AF65-F5344CB8AC3E}">
        <p14:creationId xmlns:p14="http://schemas.microsoft.com/office/powerpoint/2010/main" val="16570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/VECTORES Y OPERACIONES CON VECTORES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719998" y="1265100"/>
            <a:ext cx="7817945" cy="33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r>
              <a:rPr lang="es-ES" sz="1500" dirty="0"/>
              <a:t>&gt; #la siguiente expresión multiplica los vectores componente a componente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produ = vec1*vec2</a:t>
            </a:r>
          </a:p>
          <a:p>
            <a:pPr marL="0" indent="0">
              <a:buNone/>
            </a:pPr>
            <a:r>
              <a:rPr lang="es-ES" sz="1500" dirty="0"/>
              <a:t>[1]   19.4285714    0.2182501    1.4397739 4618.1600618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#cuando introducimos los porcentajes en la fórmula anterior calcula el producto escalar de dichos vectores 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pesc =vec1%*%vec2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pesc 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         [,1]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[1,] 4639.247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h = c(12,3/4,5,"hueso")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h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[1] "12"    "0.75"  "5"     "hueso“</a:t>
            </a:r>
          </a:p>
        </p:txBody>
      </p:sp>
    </p:spTree>
    <p:extLst>
      <p:ext uri="{BB962C8B-B14F-4D97-AF65-F5344CB8AC3E}">
        <p14:creationId xmlns:p14="http://schemas.microsoft.com/office/powerpoint/2010/main" val="1493818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/VECTORES Y OPERACIONES CON VECTORES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796199" y="1112700"/>
            <a:ext cx="73278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s-ES" sz="1500" dirty="0"/>
          </a:p>
          <a:p>
            <a:pPr marL="0" indent="0">
              <a:buFont typeface="Fira Code"/>
              <a:buNone/>
            </a:pPr>
            <a:r>
              <a:rPr lang="es-ES" sz="1500" dirty="0"/>
              <a:t>&gt; #al meter una variable no numérica en el vector h, r toma todos los componentes del vector como no numéricos (ya no son números y, por tanto, no puede sumarlos)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h[1]+ h[2]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Error in h[1] + h[2] : argumento no-numérico para operador binario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vec2[3]+vec2[4]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#vec2 [3], se refiere a la tercera componente de el vector 2 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&gt; # la operación suma la tercera y cuarta componente del vector 2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[1] 627.4495</a:t>
            </a:r>
          </a:p>
          <a:p>
            <a:pPr marL="0" indent="0">
              <a:buFont typeface="Fira Code"/>
              <a:buNone/>
            </a:pPr>
            <a:endParaRPr lang="es-ES" sz="1500" dirty="0"/>
          </a:p>
          <a:p>
            <a:pPr marL="0" indent="0">
              <a:buFont typeface="Fira Code"/>
              <a:buNone/>
            </a:pPr>
            <a:r>
              <a:rPr lang="es-ES" sz="1500" dirty="0"/>
              <a:t>*Algunas de estas operaciones también se pueden realizar con bucles for: </a:t>
            </a:r>
          </a:p>
        </p:txBody>
      </p:sp>
    </p:spTree>
    <p:extLst>
      <p:ext uri="{BB962C8B-B14F-4D97-AF65-F5344CB8AC3E}">
        <p14:creationId xmlns:p14="http://schemas.microsoft.com/office/powerpoint/2010/main" val="3365248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/BUCLES FOR (EJERCICIO CON VECTORES)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719999" y="1036500"/>
            <a:ext cx="7704000" cy="3354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2" name="Google Shape;482;p32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" name="Google Shape;479;p32">
            <a:hlinkClick r:id="rId4" action="ppaction://hlinksldjump"/>
            <a:extLst>
              <a:ext uri="{FF2B5EF4-FFF2-40B4-BE49-F238E27FC236}">
                <a16:creationId xmlns:a16="http://schemas.microsoft.com/office/drawing/2014/main" id="{ADC06307-5203-064F-F733-C2CFEB438087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6" name="Google Shape;481;p32">
            <a:extLst>
              <a:ext uri="{FF2B5EF4-FFF2-40B4-BE49-F238E27FC236}">
                <a16:creationId xmlns:a16="http://schemas.microsoft.com/office/drawing/2014/main" id="{70519589-ACA8-1AAF-1ED5-8C3AAB6B281D}"/>
              </a:ext>
            </a:extLst>
          </p:cNvPr>
          <p:cNvSpPr txBox="1">
            <a:spLocks/>
          </p:cNvSpPr>
          <p:nvPr/>
        </p:nvSpPr>
        <p:spPr>
          <a:xfrm>
            <a:off x="720000" y="1188900"/>
            <a:ext cx="77040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endParaRPr lang="en-US" dirty="0"/>
          </a:p>
        </p:txBody>
      </p:sp>
      <p:sp>
        <p:nvSpPr>
          <p:cNvPr id="7" name="Google Shape;481;p32">
            <a:extLst>
              <a:ext uri="{FF2B5EF4-FFF2-40B4-BE49-F238E27FC236}">
                <a16:creationId xmlns:a16="http://schemas.microsoft.com/office/drawing/2014/main" id="{335A30E4-F6C7-2878-D6A8-157CBDB3F422}"/>
              </a:ext>
            </a:extLst>
          </p:cNvPr>
          <p:cNvSpPr txBox="1">
            <a:spLocks/>
          </p:cNvSpPr>
          <p:nvPr/>
        </p:nvSpPr>
        <p:spPr>
          <a:xfrm>
            <a:off x="943799" y="1238100"/>
            <a:ext cx="7251600" cy="3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Fira Code"/>
              <a:buAutoNum type="arabicPeriod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r>
              <a:rPr lang="es-ES" sz="1500" dirty="0"/>
              <a:t>for ( i in valor inicial:valor final){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    proceso/operación a realizar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}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Ejercicio con bucles:</a:t>
            </a:r>
          </a:p>
          <a:p>
            <a:pPr marL="0" indent="0">
              <a:buFont typeface="Fira Code"/>
              <a:buNone/>
            </a:pPr>
            <a:r>
              <a:rPr lang="es-ES" sz="1500" dirty="0"/>
              <a:t>Dados los vectores: v=(12,-3,5,18.7) y w=(12,0.25,77,exp(2))</a:t>
            </a:r>
          </a:p>
          <a:p>
            <a:pPr marL="342900" indent="-342900"/>
            <a:r>
              <a:rPr lang="es-ES" sz="1500" dirty="0"/>
              <a:t>Obtener la suma de los dos vectores mediante bucles y comprobar empleando v+w. </a:t>
            </a:r>
          </a:p>
          <a:p>
            <a:pPr marL="342900" indent="-342900"/>
            <a:r>
              <a:rPr lang="es-ES" sz="1500" dirty="0"/>
              <a:t>Obtener la suma de las componentes del vector v y almacenarlos en SumaC. </a:t>
            </a:r>
          </a:p>
          <a:p>
            <a:pPr marL="342900" indent="-342900"/>
            <a:r>
              <a:rPr lang="es-ES" sz="1500" dirty="0"/>
              <a:t>Realizar el producto escalar de ambos vectores mediante bucles y comprobar empleando %*%. </a:t>
            </a:r>
          </a:p>
        </p:txBody>
      </p:sp>
    </p:spTree>
    <p:extLst>
      <p:ext uri="{BB962C8B-B14F-4D97-AF65-F5344CB8AC3E}">
        <p14:creationId xmlns:p14="http://schemas.microsoft.com/office/powerpoint/2010/main" val="762569852"/>
      </p:ext>
    </p:extLst>
  </p:cSld>
  <p:clrMapOvr>
    <a:masterClrMapping/>
  </p:clrMapOvr>
</p:sld>
</file>

<file path=ppt/theme/theme1.xml><?xml version="1.0" encoding="utf-8"?>
<a:theme xmlns:a="http://schemas.openxmlformats.org/drawingml/2006/main" name="How to Code Workshop by Slidesgo">
  <a:themeElements>
    <a:clrScheme name="Simple Light">
      <a:dk1>
        <a:srgbClr val="1E1E2C"/>
      </a:dk1>
      <a:lt1>
        <a:srgbClr val="FFFFFF"/>
      </a:lt1>
      <a:dk2>
        <a:srgbClr val="E2E2E2"/>
      </a:dk2>
      <a:lt2>
        <a:srgbClr val="FFEA7D"/>
      </a:lt2>
      <a:accent1>
        <a:srgbClr val="E5A083"/>
      </a:accent1>
      <a:accent2>
        <a:srgbClr val="E07A88"/>
      </a:accent2>
      <a:accent3>
        <a:srgbClr val="24BFEB"/>
      </a:accent3>
      <a:accent4>
        <a:srgbClr val="0887F2"/>
      </a:accent4>
      <a:accent5>
        <a:srgbClr val="2B218D"/>
      </a:accent5>
      <a:accent6>
        <a:srgbClr val="7E3BBE"/>
      </a:accent6>
      <a:hlink>
        <a:srgbClr val="E2E2E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3141</Words>
  <Application>Microsoft Office PowerPoint</Application>
  <PresentationFormat>Presentación en pantalla (16:9)</PresentationFormat>
  <Paragraphs>435</Paragraphs>
  <Slides>28</Slides>
  <Notes>28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Fira Code Light</vt:lpstr>
      <vt:lpstr>Roboto Condensed Light</vt:lpstr>
      <vt:lpstr>Oswald</vt:lpstr>
      <vt:lpstr>Fira Code</vt:lpstr>
      <vt:lpstr>Arial</vt:lpstr>
      <vt:lpstr>Wingdings</vt:lpstr>
      <vt:lpstr>How to Code Workshop by Slidesgo</vt:lpstr>
      <vt:lpstr>/PRÁCTICA 2/3 </vt:lpstr>
      <vt:lpstr>/REPRESENTACIÓN DE FUNCIONES</vt:lpstr>
      <vt:lpstr>/REPRESENTACIÓN GRÁFICA DE FUNCIONES</vt:lpstr>
      <vt:lpstr>/REPRESENTACIÓN GRÁFICA DE FUNCIONES</vt:lpstr>
      <vt:lpstr>/REPRESENTACIÓN GRÁFICA DE FUNCIONES</vt:lpstr>
      <vt:lpstr>/VECTORES Y OPERACIONES (BUCLES)</vt:lpstr>
      <vt:lpstr>/VECTORES Y OPERACIONES CON VECTORES</vt:lpstr>
      <vt:lpstr>/VECTORES Y OPERACIONES CON VECTORES</vt:lpstr>
      <vt:lpstr>/BUCLES FOR (EJERCICIO CON VECTORES)</vt:lpstr>
      <vt:lpstr>/BUCLES FOR (EJERCICIO CON VECTORES)</vt:lpstr>
      <vt:lpstr>/OPERACIONES CON VECTORES (BUCLES)</vt:lpstr>
      <vt:lpstr>/OPERACIONES CON VECTORES (BUCLES)</vt:lpstr>
      <vt:lpstr>/OPERACIONES CON VECTORES (BUCLES)</vt:lpstr>
      <vt:lpstr>/OPERACIONES CON VECTORES (BUCLES)</vt:lpstr>
      <vt:lpstr>/OPERACIONES CON VECTORES (BUCLES)</vt:lpstr>
      <vt:lpstr>/OPERACIONES CON VECTORES (BUCLES)</vt:lpstr>
      <vt:lpstr>/BUCLES ANINIDADOS</vt:lpstr>
      <vt:lpstr>/BUCLES ANINIDADOS</vt:lpstr>
      <vt:lpstr>/BUCLES ANINIDADOS</vt:lpstr>
      <vt:lpstr>/BUCLES ANINIDADOS</vt:lpstr>
      <vt:lpstr>/BUCLES ANINIDADOS</vt:lpstr>
      <vt:lpstr>/FUNCIONES EN R</vt:lpstr>
      <vt:lpstr>/FUNCIONES EN R</vt:lpstr>
      <vt:lpstr>/FUNCIONES EN R</vt:lpstr>
      <vt:lpstr>/FUNCIONES EN R</vt:lpstr>
      <vt:lpstr>/FUNCIONES EN R</vt:lpstr>
      <vt:lpstr>/FUNCIONES EN R</vt:lpstr>
      <vt:lpstr>/AHORA A PRACTICAR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/HOW TO CODE WORKSHOP </dc:title>
  <cp:lastModifiedBy>LUCIA GAVILAN PEDROSA</cp:lastModifiedBy>
  <cp:revision>1</cp:revision>
  <dcterms:modified xsi:type="dcterms:W3CDTF">2024-01-03T17:22:33Z</dcterms:modified>
</cp:coreProperties>
</file>