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2"/>
  </p:notesMasterIdLst>
  <p:sldIdLst>
    <p:sldId id="256" r:id="rId2"/>
    <p:sldId id="259" r:id="rId3"/>
    <p:sldId id="303" r:id="rId4"/>
    <p:sldId id="257" r:id="rId5"/>
    <p:sldId id="304" r:id="rId6"/>
    <p:sldId id="305" r:id="rId7"/>
    <p:sldId id="306" r:id="rId8"/>
    <p:sldId id="307" r:id="rId9"/>
    <p:sldId id="309" r:id="rId10"/>
    <p:sldId id="308" r:id="rId11"/>
    <p:sldId id="310" r:id="rId12"/>
    <p:sldId id="258" r:id="rId13"/>
    <p:sldId id="265" r:id="rId14"/>
    <p:sldId id="313" r:id="rId15"/>
    <p:sldId id="314" r:id="rId16"/>
    <p:sldId id="315" r:id="rId17"/>
    <p:sldId id="316" r:id="rId18"/>
    <p:sldId id="317" r:id="rId19"/>
    <p:sldId id="319" r:id="rId20"/>
    <p:sldId id="275" r:id="rId21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3"/>
    </p:embeddedFont>
    <p:embeddedFont>
      <p:font typeface="Fira Code" panose="020B0809050000020004" pitchFamily="49" charset="0"/>
      <p:regular r:id="rId24"/>
      <p:bold r:id="rId25"/>
    </p:embeddedFont>
    <p:embeddedFont>
      <p:font typeface="Fira Code Light" panose="020B0809050000020004" pitchFamily="49" charset="0"/>
      <p:regular r:id="rId26"/>
      <p:bold r:id="rId27"/>
    </p:embeddedFont>
    <p:embeddedFont>
      <p:font typeface="Oswald" panose="00000500000000000000" pitchFamily="2" charset="0"/>
      <p:regular r:id="rId28"/>
      <p:bold r:id="rId29"/>
    </p:embeddedFont>
    <p:embeddedFont>
      <p:font typeface="Roboto Condensed Light" panose="02000000000000000000" pitchFamily="2" charset="0"/>
      <p:regular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98B14-679A-4261-AE58-017CD7B3AB5D}" v="3" dt="2024-01-03T16:57:16.307"/>
  </p1510:revLst>
</p1510:revInfo>
</file>

<file path=ppt/tableStyles.xml><?xml version="1.0" encoding="utf-8"?>
<a:tblStyleLst xmlns:a="http://schemas.openxmlformats.org/drawingml/2006/main" def="{9EA41BCE-050E-40A0-B512-0B98762BD936}">
  <a:tblStyle styleId="{9EA41BCE-050E-40A0-B512-0B98762BD9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 GAVILAN PEDROSA" userId="ee671179-0c65-4561-8776-5beeba85db60" providerId="ADAL" clId="{21F98B14-679A-4261-AE58-017CD7B3AB5D}"/>
    <pc:docChg chg="undo redo custSel addSld modSld">
      <pc:chgData name="LUCIA GAVILAN PEDROSA" userId="ee671179-0c65-4561-8776-5beeba85db60" providerId="ADAL" clId="{21F98B14-679A-4261-AE58-017CD7B3AB5D}" dt="2024-01-03T17:12:39.788" v="759" actId="14100"/>
      <pc:docMkLst>
        <pc:docMk/>
      </pc:docMkLst>
      <pc:sldChg chg="addSp delSp modSp add mod">
        <pc:chgData name="LUCIA GAVILAN PEDROSA" userId="ee671179-0c65-4561-8776-5beeba85db60" providerId="ADAL" clId="{21F98B14-679A-4261-AE58-017CD7B3AB5D}" dt="2024-01-03T17:12:39.788" v="759" actId="14100"/>
        <pc:sldMkLst>
          <pc:docMk/>
          <pc:sldMk cId="0" sldId="259"/>
        </pc:sldMkLst>
        <pc:spChg chg="add del mod">
          <ac:chgData name="LUCIA GAVILAN PEDROSA" userId="ee671179-0c65-4561-8776-5beeba85db60" providerId="ADAL" clId="{21F98B14-679A-4261-AE58-017CD7B3AB5D}" dt="2024-01-03T16:57:42.152" v="46" actId="478"/>
          <ac:spMkLst>
            <pc:docMk/>
            <pc:sldMk cId="0" sldId="259"/>
            <ac:spMk id="3" creationId="{EB986FC3-6224-952F-0416-A322F4441C82}"/>
          </ac:spMkLst>
        </pc:spChg>
        <pc:spChg chg="add mod">
          <ac:chgData name="LUCIA GAVILAN PEDROSA" userId="ee671179-0c65-4561-8776-5beeba85db60" providerId="ADAL" clId="{21F98B14-679A-4261-AE58-017CD7B3AB5D}" dt="2024-01-03T16:57:07.575" v="40"/>
          <ac:spMkLst>
            <pc:docMk/>
            <pc:sldMk cId="0" sldId="259"/>
            <ac:spMk id="4" creationId="{BDC2762A-AC09-AC99-1B91-3AB20865BD7D}"/>
          </ac:spMkLst>
        </pc:spChg>
        <pc:spChg chg="add del mod">
          <ac:chgData name="LUCIA GAVILAN PEDROSA" userId="ee671179-0c65-4561-8776-5beeba85db60" providerId="ADAL" clId="{21F98B14-679A-4261-AE58-017CD7B3AB5D}" dt="2024-01-03T16:57:26.110" v="45" actId="478"/>
          <ac:spMkLst>
            <pc:docMk/>
            <pc:sldMk cId="0" sldId="259"/>
            <ac:spMk id="6" creationId="{1688F9A1-0B22-C314-C142-2C4F2B631EEA}"/>
          </ac:spMkLst>
        </pc:spChg>
        <pc:spChg chg="add mod">
          <ac:chgData name="LUCIA GAVILAN PEDROSA" userId="ee671179-0c65-4561-8776-5beeba85db60" providerId="ADAL" clId="{21F98B14-679A-4261-AE58-017CD7B3AB5D}" dt="2024-01-03T16:57:16.307" v="42"/>
          <ac:spMkLst>
            <pc:docMk/>
            <pc:sldMk cId="0" sldId="259"/>
            <ac:spMk id="7" creationId="{3EEFB59B-8EBB-C318-C7B7-773613181EB5}"/>
          </ac:spMkLst>
        </pc:spChg>
        <pc:spChg chg="add del mod">
          <ac:chgData name="LUCIA GAVILAN PEDROSA" userId="ee671179-0c65-4561-8776-5beeba85db60" providerId="ADAL" clId="{21F98B14-679A-4261-AE58-017CD7B3AB5D}" dt="2024-01-03T16:58:52.027" v="195" actId="478"/>
          <ac:spMkLst>
            <pc:docMk/>
            <pc:sldMk cId="0" sldId="259"/>
            <ac:spMk id="9" creationId="{9B9828FA-4596-AC37-F4F8-649863EA769F}"/>
          </ac:spMkLst>
        </pc:spChg>
        <pc:spChg chg="add del mod">
          <ac:chgData name="LUCIA GAVILAN PEDROSA" userId="ee671179-0c65-4561-8776-5beeba85db60" providerId="ADAL" clId="{21F98B14-679A-4261-AE58-017CD7B3AB5D}" dt="2024-01-03T16:58:51.626" v="194" actId="478"/>
          <ac:spMkLst>
            <pc:docMk/>
            <pc:sldMk cId="0" sldId="259"/>
            <ac:spMk id="11" creationId="{90B7804D-BB54-9F15-7149-AC5D92427FBD}"/>
          </ac:spMkLst>
        </pc:spChg>
        <pc:spChg chg="add del mod">
          <ac:chgData name="LUCIA GAVILAN PEDROSA" userId="ee671179-0c65-4561-8776-5beeba85db60" providerId="ADAL" clId="{21F98B14-679A-4261-AE58-017CD7B3AB5D}" dt="2024-01-03T16:58:50.156" v="191" actId="478"/>
          <ac:spMkLst>
            <pc:docMk/>
            <pc:sldMk cId="0" sldId="259"/>
            <ac:spMk id="13" creationId="{9366EAC8-C3FA-7922-A092-6CC0CF971501}"/>
          </ac:spMkLst>
        </pc:spChg>
        <pc:spChg chg="add del mod">
          <ac:chgData name="LUCIA GAVILAN PEDROSA" userId="ee671179-0c65-4561-8776-5beeba85db60" providerId="ADAL" clId="{21F98B14-679A-4261-AE58-017CD7B3AB5D}" dt="2024-01-03T17:00:42.862" v="591" actId="478"/>
          <ac:spMkLst>
            <pc:docMk/>
            <pc:sldMk cId="0" sldId="259"/>
            <ac:spMk id="15" creationId="{40E84018-D793-22BA-78EE-04A1FEDBB5D1}"/>
          </ac:spMkLst>
        </pc:spChg>
        <pc:spChg chg="add del mod">
          <ac:chgData name="LUCIA GAVILAN PEDROSA" userId="ee671179-0c65-4561-8776-5beeba85db60" providerId="ADAL" clId="{21F98B14-679A-4261-AE58-017CD7B3AB5D}" dt="2024-01-03T17:00:46.332" v="593" actId="478"/>
          <ac:spMkLst>
            <pc:docMk/>
            <pc:sldMk cId="0" sldId="259"/>
            <ac:spMk id="17" creationId="{6A44BFD6-1E30-DFEA-2CAD-4A03F9698ECA}"/>
          </ac:spMkLst>
        </pc:spChg>
        <pc:spChg chg="add del mod">
          <ac:chgData name="LUCIA GAVILAN PEDROSA" userId="ee671179-0c65-4561-8776-5beeba85db60" providerId="ADAL" clId="{21F98B14-679A-4261-AE58-017CD7B3AB5D}" dt="2024-01-03T17:00:49.170" v="595" actId="478"/>
          <ac:spMkLst>
            <pc:docMk/>
            <pc:sldMk cId="0" sldId="259"/>
            <ac:spMk id="19" creationId="{0A7188F2-DB3B-673B-C6CD-C402C7C6298A}"/>
          </ac:spMkLst>
        </pc:spChg>
        <pc:spChg chg="mod">
          <ac:chgData name="LUCIA GAVILAN PEDROSA" userId="ee671179-0c65-4561-8776-5beeba85db60" providerId="ADAL" clId="{21F98B14-679A-4261-AE58-017CD7B3AB5D}" dt="2024-01-03T16:57:49.293" v="67" actId="20577"/>
          <ac:spMkLst>
            <pc:docMk/>
            <pc:sldMk cId="0" sldId="259"/>
            <ac:spMk id="529" creationId="{00000000-0000-0000-0000-000000000000}"/>
          </ac:spMkLst>
        </pc:spChg>
        <pc:spChg chg="mod">
          <ac:chgData name="LUCIA GAVILAN PEDROSA" userId="ee671179-0c65-4561-8776-5beeba85db60" providerId="ADAL" clId="{21F98B14-679A-4261-AE58-017CD7B3AB5D}" dt="2024-01-03T17:11:47.986" v="723" actId="20577"/>
          <ac:spMkLst>
            <pc:docMk/>
            <pc:sldMk cId="0" sldId="259"/>
            <ac:spMk id="531" creationId="{00000000-0000-0000-0000-000000000000}"/>
          </ac:spMkLst>
        </pc:spChg>
        <pc:spChg chg="mod">
          <ac:chgData name="LUCIA GAVILAN PEDROSA" userId="ee671179-0c65-4561-8776-5beeba85db60" providerId="ADAL" clId="{21F98B14-679A-4261-AE58-017CD7B3AB5D}" dt="2024-01-03T16:57:57.190" v="90" actId="20577"/>
          <ac:spMkLst>
            <pc:docMk/>
            <pc:sldMk cId="0" sldId="259"/>
            <ac:spMk id="532" creationId="{00000000-0000-0000-0000-000000000000}"/>
          </ac:spMkLst>
        </pc:spChg>
        <pc:spChg chg="mod">
          <ac:chgData name="LUCIA GAVILAN PEDROSA" userId="ee671179-0c65-4561-8776-5beeba85db60" providerId="ADAL" clId="{21F98B14-679A-4261-AE58-017CD7B3AB5D}" dt="2024-01-03T17:12:07.008" v="738" actId="20577"/>
          <ac:spMkLst>
            <pc:docMk/>
            <pc:sldMk cId="0" sldId="259"/>
            <ac:spMk id="534" creationId="{00000000-0000-0000-0000-000000000000}"/>
          </ac:spMkLst>
        </pc:spChg>
        <pc:spChg chg="mod">
          <ac:chgData name="LUCIA GAVILAN PEDROSA" userId="ee671179-0c65-4561-8776-5beeba85db60" providerId="ADAL" clId="{21F98B14-679A-4261-AE58-017CD7B3AB5D}" dt="2024-01-03T16:58:54.425" v="197" actId="20577"/>
          <ac:spMkLst>
            <pc:docMk/>
            <pc:sldMk cId="0" sldId="259"/>
            <ac:spMk id="535" creationId="{00000000-0000-0000-0000-000000000000}"/>
          </ac:spMkLst>
        </pc:spChg>
        <pc:spChg chg="mod">
          <ac:chgData name="LUCIA GAVILAN PEDROSA" userId="ee671179-0c65-4561-8776-5beeba85db60" providerId="ADAL" clId="{21F98B14-679A-4261-AE58-017CD7B3AB5D}" dt="2024-01-03T17:12:39.788" v="759" actId="14100"/>
          <ac:spMkLst>
            <pc:docMk/>
            <pc:sldMk cId="0" sldId="259"/>
            <ac:spMk id="537" creationId="{00000000-0000-0000-0000-000000000000}"/>
          </ac:spMkLst>
        </pc:spChg>
        <pc:spChg chg="add del">
          <ac:chgData name="LUCIA GAVILAN PEDROSA" userId="ee671179-0c65-4561-8776-5beeba85db60" providerId="ADAL" clId="{21F98B14-679A-4261-AE58-017CD7B3AB5D}" dt="2024-01-03T17:00:41.104" v="590" actId="478"/>
          <ac:spMkLst>
            <pc:docMk/>
            <pc:sldMk cId="0" sldId="259"/>
            <ac:spMk id="538" creationId="{00000000-0000-0000-0000-000000000000}"/>
          </ac:spMkLst>
        </pc:spChg>
        <pc:spChg chg="add del">
          <ac:chgData name="LUCIA GAVILAN PEDROSA" userId="ee671179-0c65-4561-8776-5beeba85db60" providerId="ADAL" clId="{21F98B14-679A-4261-AE58-017CD7B3AB5D}" dt="2024-01-03T17:00:45.202" v="592" actId="478"/>
          <ac:spMkLst>
            <pc:docMk/>
            <pc:sldMk cId="0" sldId="259"/>
            <ac:spMk id="539" creationId="{00000000-0000-0000-0000-000000000000}"/>
          </ac:spMkLst>
        </pc:spChg>
        <pc:spChg chg="add del">
          <ac:chgData name="LUCIA GAVILAN PEDROSA" userId="ee671179-0c65-4561-8776-5beeba85db60" providerId="ADAL" clId="{21F98B14-679A-4261-AE58-017CD7B3AB5D}" dt="2024-01-03T17:00:47.559" v="594" actId="478"/>
          <ac:spMkLst>
            <pc:docMk/>
            <pc:sldMk cId="0" sldId="259"/>
            <ac:spMk id="540" creationId="{00000000-0000-0000-0000-000000000000}"/>
          </ac:spMkLst>
        </pc:spChg>
        <pc:spChg chg="mod">
          <ac:chgData name="LUCIA GAVILAN PEDROSA" userId="ee671179-0c65-4561-8776-5beeba85db60" providerId="ADAL" clId="{21F98B14-679A-4261-AE58-017CD7B3AB5D}" dt="2024-01-03T16:56:59.900" v="38" actId="20577"/>
          <ac:spMkLst>
            <pc:docMk/>
            <pc:sldMk cId="0" sldId="259"/>
            <ac:spMk id="541" creationId="{00000000-0000-0000-0000-000000000000}"/>
          </ac:spMkLst>
        </pc:spChg>
        <pc:spChg chg="del">
          <ac:chgData name="LUCIA GAVILAN PEDROSA" userId="ee671179-0c65-4561-8776-5beeba85db60" providerId="ADAL" clId="{21F98B14-679A-4261-AE58-017CD7B3AB5D}" dt="2024-01-03T16:57:07.069" v="39" actId="478"/>
          <ac:spMkLst>
            <pc:docMk/>
            <pc:sldMk cId="0" sldId="259"/>
            <ac:spMk id="542" creationId="{00000000-0000-0000-0000-000000000000}"/>
          </ac:spMkLst>
        </pc:spChg>
        <pc:spChg chg="del">
          <ac:chgData name="LUCIA GAVILAN PEDROSA" userId="ee671179-0c65-4561-8776-5beeba85db60" providerId="ADAL" clId="{21F98B14-679A-4261-AE58-017CD7B3AB5D}" dt="2024-01-03T16:57:15.321" v="41" actId="478"/>
          <ac:spMkLst>
            <pc:docMk/>
            <pc:sldMk cId="0" sldId="259"/>
            <ac:spMk id="557" creationId="{00000000-0000-0000-0000-000000000000}"/>
          </ac:spMkLst>
        </pc:spChg>
        <pc:spChg chg="del">
          <ac:chgData name="LUCIA GAVILAN PEDROSA" userId="ee671179-0c65-4561-8776-5beeba85db60" providerId="ADAL" clId="{21F98B14-679A-4261-AE58-017CD7B3AB5D}" dt="2024-01-03T17:00:52.826" v="596" actId="478"/>
          <ac:spMkLst>
            <pc:docMk/>
            <pc:sldMk cId="0" sldId="259"/>
            <ac:spMk id="562" creationId="{00000000-0000-0000-0000-000000000000}"/>
          </ac:spMkLst>
        </pc:spChg>
      </pc:sldChg>
      <pc:sldChg chg="addSp delSp modSp mod">
        <pc:chgData name="LUCIA GAVILAN PEDROSA" userId="ee671179-0c65-4561-8776-5beeba85db60" providerId="ADAL" clId="{21F98B14-679A-4261-AE58-017CD7B3AB5D}" dt="2024-01-03T17:10:32.395" v="691" actId="1076"/>
        <pc:sldMkLst>
          <pc:docMk/>
          <pc:sldMk cId="0" sldId="265"/>
        </pc:sldMkLst>
        <pc:spChg chg="mod">
          <ac:chgData name="LUCIA GAVILAN PEDROSA" userId="ee671179-0c65-4561-8776-5beeba85db60" providerId="ADAL" clId="{21F98B14-679A-4261-AE58-017CD7B3AB5D}" dt="2024-01-03T17:05:36.960" v="644" actId="1076"/>
          <ac:spMkLst>
            <pc:docMk/>
            <pc:sldMk cId="0" sldId="265"/>
            <ac:spMk id="893" creationId="{00000000-0000-0000-0000-000000000000}"/>
          </ac:spMkLst>
        </pc:spChg>
        <pc:spChg chg="mod">
          <ac:chgData name="LUCIA GAVILAN PEDROSA" userId="ee671179-0c65-4561-8776-5beeba85db60" providerId="ADAL" clId="{21F98B14-679A-4261-AE58-017CD7B3AB5D}" dt="2024-01-03T17:02:19.926" v="637" actId="20577"/>
          <ac:spMkLst>
            <pc:docMk/>
            <pc:sldMk cId="0" sldId="265"/>
            <ac:spMk id="894" creationId="{00000000-0000-0000-0000-000000000000}"/>
          </ac:spMkLst>
        </pc:spChg>
        <pc:spChg chg="mod">
          <ac:chgData name="LUCIA GAVILAN PEDROSA" userId="ee671179-0c65-4561-8776-5beeba85db60" providerId="ADAL" clId="{21F98B14-679A-4261-AE58-017CD7B3AB5D}" dt="2024-01-03T17:07:24.416" v="651" actId="14100"/>
          <ac:spMkLst>
            <pc:docMk/>
            <pc:sldMk cId="0" sldId="265"/>
            <ac:spMk id="895" creationId="{00000000-0000-0000-0000-000000000000}"/>
          </ac:spMkLst>
        </pc:spChg>
        <pc:picChg chg="add del mod">
          <ac:chgData name="LUCIA GAVILAN PEDROSA" userId="ee671179-0c65-4561-8776-5beeba85db60" providerId="ADAL" clId="{21F98B14-679A-4261-AE58-017CD7B3AB5D}" dt="2024-01-03T17:05:38.133" v="646" actId="478"/>
          <ac:picMkLst>
            <pc:docMk/>
            <pc:sldMk cId="0" sldId="265"/>
            <ac:picMk id="4" creationId="{FAA5ECC7-B9B2-907D-406B-DE3391E34A84}"/>
          </ac:picMkLst>
        </pc:picChg>
        <pc:picChg chg="add mod">
          <ac:chgData name="LUCIA GAVILAN PEDROSA" userId="ee671179-0c65-4561-8776-5beeba85db60" providerId="ADAL" clId="{21F98B14-679A-4261-AE58-017CD7B3AB5D}" dt="2024-01-03T17:09:03.993" v="681" actId="1076"/>
          <ac:picMkLst>
            <pc:docMk/>
            <pc:sldMk cId="0" sldId="265"/>
            <ac:picMk id="7" creationId="{4E603988-ACA2-E805-4927-A8DE65D324D8}"/>
          </ac:picMkLst>
        </pc:picChg>
        <pc:picChg chg="add del mod modCrop">
          <ac:chgData name="LUCIA GAVILAN PEDROSA" userId="ee671179-0c65-4561-8776-5beeba85db60" providerId="ADAL" clId="{21F98B14-679A-4261-AE58-017CD7B3AB5D}" dt="2024-01-03T17:09:12.614" v="682" actId="478"/>
          <ac:picMkLst>
            <pc:docMk/>
            <pc:sldMk cId="0" sldId="265"/>
            <ac:picMk id="9" creationId="{6EE82CCB-86DA-95F2-2CAF-657865F7A501}"/>
          </ac:picMkLst>
        </pc:picChg>
        <pc:picChg chg="add mod">
          <ac:chgData name="LUCIA GAVILAN PEDROSA" userId="ee671179-0c65-4561-8776-5beeba85db60" providerId="ADAL" clId="{21F98B14-679A-4261-AE58-017CD7B3AB5D}" dt="2024-01-03T17:10:32.395" v="691" actId="1076"/>
          <ac:picMkLst>
            <pc:docMk/>
            <pc:sldMk cId="0" sldId="265"/>
            <ac:picMk id="11" creationId="{30C90694-4DC8-3CF9-64D0-66F8B80E4A1F}"/>
          </ac:picMkLst>
        </pc:picChg>
      </pc:sldChg>
      <pc:sldChg chg="modSp mod">
        <pc:chgData name="LUCIA GAVILAN PEDROSA" userId="ee671179-0c65-4561-8776-5beeba85db60" providerId="ADAL" clId="{21F98B14-679A-4261-AE58-017CD7B3AB5D}" dt="2024-01-03T17:01:28.616" v="606" actId="20577"/>
        <pc:sldMkLst>
          <pc:docMk/>
          <pc:sldMk cId="1132505277" sldId="308"/>
        </pc:sldMkLst>
        <pc:spChg chg="mod">
          <ac:chgData name="LUCIA GAVILAN PEDROSA" userId="ee671179-0c65-4561-8776-5beeba85db60" providerId="ADAL" clId="{21F98B14-679A-4261-AE58-017CD7B3AB5D}" dt="2024-01-03T17:01:28.616" v="606" actId="20577"/>
          <ac:spMkLst>
            <pc:docMk/>
            <pc:sldMk cId="1132505277" sldId="308"/>
            <ac:spMk id="481" creationId="{00000000-0000-0000-0000-000000000000}"/>
          </ac:spMkLst>
        </pc:spChg>
      </pc:sldChg>
      <pc:sldChg chg="modSp mod">
        <pc:chgData name="LUCIA GAVILAN PEDROSA" userId="ee671179-0c65-4561-8776-5beeba85db60" providerId="ADAL" clId="{21F98B14-679A-4261-AE58-017CD7B3AB5D}" dt="2024-01-03T17:01:45.064" v="617" actId="2"/>
        <pc:sldMkLst>
          <pc:docMk/>
          <pc:sldMk cId="1139558602" sldId="315"/>
        </pc:sldMkLst>
        <pc:spChg chg="mod">
          <ac:chgData name="LUCIA GAVILAN PEDROSA" userId="ee671179-0c65-4561-8776-5beeba85db60" providerId="ADAL" clId="{21F98B14-679A-4261-AE58-017CD7B3AB5D}" dt="2024-01-03T17:01:45.064" v="617" actId="2"/>
          <ac:spMkLst>
            <pc:docMk/>
            <pc:sldMk cId="1139558602" sldId="315"/>
            <ac:spMk id="481" creationId="{00000000-0000-0000-0000-000000000000}"/>
          </ac:spMkLst>
        </pc:spChg>
      </pc:sldChg>
      <pc:sldChg chg="modSp mod">
        <pc:chgData name="LUCIA GAVILAN PEDROSA" userId="ee671179-0c65-4561-8776-5beeba85db60" providerId="ADAL" clId="{21F98B14-679A-4261-AE58-017CD7B3AB5D}" dt="2024-01-03T17:01:50.356" v="625" actId="2"/>
        <pc:sldMkLst>
          <pc:docMk/>
          <pc:sldMk cId="4199613034" sldId="317"/>
        </pc:sldMkLst>
        <pc:spChg chg="mod">
          <ac:chgData name="LUCIA GAVILAN PEDROSA" userId="ee671179-0c65-4561-8776-5beeba85db60" providerId="ADAL" clId="{21F98B14-679A-4261-AE58-017CD7B3AB5D}" dt="2024-01-03T17:01:50.356" v="625" actId="2"/>
          <ac:spMkLst>
            <pc:docMk/>
            <pc:sldMk cId="4199613034" sldId="317"/>
            <ac:spMk id="481" creationId="{00000000-0000-0000-0000-000000000000}"/>
          </ac:spMkLst>
        </pc:spChg>
      </pc:sldChg>
      <pc:sldChg chg="modSp mod">
        <pc:chgData name="LUCIA GAVILAN PEDROSA" userId="ee671179-0c65-4561-8776-5beeba85db60" providerId="ADAL" clId="{21F98B14-679A-4261-AE58-017CD7B3AB5D}" dt="2024-01-03T17:01:54.327" v="634" actId="2"/>
        <pc:sldMkLst>
          <pc:docMk/>
          <pc:sldMk cId="1177705470" sldId="319"/>
        </pc:sldMkLst>
        <pc:spChg chg="mod">
          <ac:chgData name="LUCIA GAVILAN PEDROSA" userId="ee671179-0c65-4561-8776-5beeba85db60" providerId="ADAL" clId="{21F98B14-679A-4261-AE58-017CD7B3AB5D}" dt="2024-01-03T17:01:54.327" v="634" actId="2"/>
          <ac:spMkLst>
            <pc:docMk/>
            <pc:sldMk cId="1177705470" sldId="319"/>
            <ac:spMk id="481" creationId="{00000000-0000-0000-0000-000000000000}"/>
          </ac:spMkLst>
        </pc:spChg>
      </pc:sldChg>
    </pc:docChg>
  </pc:docChgLst>
  <pc:docChgLst>
    <pc:chgData name="Lucía Gavilán Pedrosa" userId="0a802dbe-c30a-40c1-a504-96e56fab6fea" providerId="ADAL" clId="{725D2F4C-9C8E-4F69-81F0-1A2EA54AA4FC}"/>
    <pc:docChg chg="addSld delSld modSld">
      <pc:chgData name="Lucía Gavilán Pedrosa" userId="0a802dbe-c30a-40c1-a504-96e56fab6fea" providerId="ADAL" clId="{725D2F4C-9C8E-4F69-81F0-1A2EA54AA4FC}" dt="2022-03-28T10:16:02.528" v="1" actId="2696"/>
      <pc:docMkLst>
        <pc:docMk/>
      </pc:docMkLst>
      <pc:sldChg chg="add del">
        <pc:chgData name="Lucía Gavilán Pedrosa" userId="0a802dbe-c30a-40c1-a504-96e56fab6fea" providerId="ADAL" clId="{725D2F4C-9C8E-4F69-81F0-1A2EA54AA4FC}" dt="2022-03-28T10:16:02.528" v="1" actId="2696"/>
        <pc:sldMkLst>
          <pc:docMk/>
          <pc:sldMk cId="3447917322" sldId="303"/>
        </pc:sldMkLst>
      </pc:sldChg>
    </pc:docChg>
  </pc:docChgLst>
  <pc:docChgLst>
    <pc:chgData name="Lucía Gavilán Pedrosa" userId="0a802dbe-c30a-40c1-a504-96e56fab6fea" providerId="ADAL" clId="{DCDEC4E5-0369-4987-9169-1E007E5E3CA9}"/>
    <pc:docChg chg="modSld sldOrd">
      <pc:chgData name="Lucía Gavilán Pedrosa" userId="0a802dbe-c30a-40c1-a504-96e56fab6fea" providerId="ADAL" clId="{DCDEC4E5-0369-4987-9169-1E007E5E3CA9}" dt="2022-04-16T17:23:18.085" v="0"/>
      <pc:docMkLst>
        <pc:docMk/>
      </pc:docMkLst>
      <pc:sldChg chg="ord">
        <pc:chgData name="Lucía Gavilán Pedrosa" userId="0a802dbe-c30a-40c1-a504-96e56fab6fea" providerId="ADAL" clId="{DCDEC4E5-0369-4987-9169-1E007E5E3CA9}" dt="2022-04-16T17:23:18.085" v="0"/>
        <pc:sldMkLst>
          <pc:docMk/>
          <pc:sldMk cId="0" sldId="270"/>
        </pc:sldMkLst>
      </pc:sldChg>
    </pc:docChg>
  </pc:docChgLst>
  <pc:docChgLst>
    <pc:chgData name="LUCIA GAVILAN PEDROSA" userId="ee671179-0c65-4561-8776-5beeba85db60" providerId="ADAL" clId="{AFE790A6-6FF4-40EC-B41A-A6A4F5D2965A}"/>
    <pc:docChg chg="undo custSel addSld delSld modSld sldOrd delMainMaster">
      <pc:chgData name="LUCIA GAVILAN PEDROSA" userId="ee671179-0c65-4561-8776-5beeba85db60" providerId="ADAL" clId="{AFE790A6-6FF4-40EC-B41A-A6A4F5D2965A}" dt="2023-11-26T16:12:21.951" v="5637" actId="47"/>
      <pc:docMkLst>
        <pc:docMk/>
      </pc:docMkLst>
      <pc:sldChg chg="modSp mod">
        <pc:chgData name="LUCIA GAVILAN PEDROSA" userId="ee671179-0c65-4561-8776-5beeba85db60" providerId="ADAL" clId="{AFE790A6-6FF4-40EC-B41A-A6A4F5D2965A}" dt="2023-11-24T10:34:18.495" v="2161" actId="20577"/>
        <pc:sldMkLst>
          <pc:docMk/>
          <pc:sldMk cId="0" sldId="256"/>
        </pc:sldMkLst>
        <pc:spChg chg="mod">
          <ac:chgData name="LUCIA GAVILAN PEDROSA" userId="ee671179-0c65-4561-8776-5beeba85db60" providerId="ADAL" clId="{AFE790A6-6FF4-40EC-B41A-A6A4F5D2965A}" dt="2023-11-24T10:34:18.495" v="2161" actId="20577"/>
          <ac:spMkLst>
            <pc:docMk/>
            <pc:sldMk cId="0" sldId="256"/>
            <ac:spMk id="397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4T09:50:10.132" v="240" actId="14100"/>
          <ac:spMkLst>
            <pc:docMk/>
            <pc:sldMk cId="0" sldId="256"/>
            <ac:spMk id="398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4T09:45:37.800" v="75" actId="20577"/>
          <ac:spMkLst>
            <pc:docMk/>
            <pc:sldMk cId="0" sldId="256"/>
            <ac:spMk id="399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4T09:51:21.674" v="359" actId="14100"/>
          <ac:spMkLst>
            <pc:docMk/>
            <pc:sldMk cId="0" sldId="256"/>
            <ac:spMk id="455" creationId="{00000000-0000-0000-0000-000000000000}"/>
          </ac:spMkLst>
        </pc:spChg>
      </pc:sldChg>
      <pc:sldChg chg="addSp delSp modSp mod">
        <pc:chgData name="LUCIA GAVILAN PEDROSA" userId="ee671179-0c65-4561-8776-5beeba85db60" providerId="ADAL" clId="{AFE790A6-6FF4-40EC-B41A-A6A4F5D2965A}" dt="2023-11-24T10:30:15.620" v="1908" actId="14100"/>
        <pc:sldMkLst>
          <pc:docMk/>
          <pc:sldMk cId="0" sldId="257"/>
        </pc:sldMkLst>
        <pc:spChg chg="add mod topLvl">
          <ac:chgData name="LUCIA GAVILAN PEDROSA" userId="ee671179-0c65-4561-8776-5beeba85db60" providerId="ADAL" clId="{AFE790A6-6FF4-40EC-B41A-A6A4F5D2965A}" dt="2023-11-24T10:06:31.206" v="515" actId="1076"/>
          <ac:spMkLst>
            <pc:docMk/>
            <pc:sldMk cId="0" sldId="257"/>
            <ac:spMk id="3" creationId="{47EDB6FE-D41A-80D1-D24D-3E7F9A41F58E}"/>
          </ac:spMkLst>
        </pc:spChg>
        <pc:spChg chg="add mod">
          <ac:chgData name="LUCIA GAVILAN PEDROSA" userId="ee671179-0c65-4561-8776-5beeba85db60" providerId="ADAL" clId="{AFE790A6-6FF4-40EC-B41A-A6A4F5D2965A}" dt="2023-11-24T10:23:16.107" v="1348"/>
          <ac:spMkLst>
            <pc:docMk/>
            <pc:sldMk cId="0" sldId="257"/>
            <ac:spMk id="9" creationId="{ADC06307-5203-064F-F733-C2CFEB438087}"/>
          </ac:spMkLst>
        </pc:spChg>
        <pc:spChg chg="mod">
          <ac:chgData name="LUCIA GAVILAN PEDROSA" userId="ee671179-0c65-4561-8776-5beeba85db60" providerId="ADAL" clId="{AFE790A6-6FF4-40EC-B41A-A6A4F5D2965A}" dt="2023-11-24T09:50:52.144" v="309" actId="20577"/>
          <ac:spMkLst>
            <pc:docMk/>
            <pc:sldMk cId="0" sldId="257"/>
            <ac:spMk id="464" creationId="{00000000-0000-0000-0000-000000000000}"/>
          </ac:spMkLst>
        </pc:spChg>
        <pc:spChg chg="del">
          <ac:chgData name="LUCIA GAVILAN PEDROSA" userId="ee671179-0c65-4561-8776-5beeba85db60" providerId="ADAL" clId="{AFE790A6-6FF4-40EC-B41A-A6A4F5D2965A}" dt="2023-11-24T10:23:15.278" v="1347" actId="478"/>
          <ac:spMkLst>
            <pc:docMk/>
            <pc:sldMk cId="0" sldId="257"/>
            <ac:spMk id="479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4T09:56:24.301" v="411" actId="1076"/>
          <ac:spMkLst>
            <pc:docMk/>
            <pc:sldMk cId="0" sldId="257"/>
            <ac:spMk id="480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4T10:00:02.251" v="446" actId="403"/>
          <ac:spMkLst>
            <pc:docMk/>
            <pc:sldMk cId="0" sldId="257"/>
            <ac:spMk id="481" creationId="{00000000-0000-0000-0000-000000000000}"/>
          </ac:spMkLst>
        </pc:spChg>
        <pc:grpChg chg="add del mod">
          <ac:chgData name="LUCIA GAVILAN PEDROSA" userId="ee671179-0c65-4561-8776-5beeba85db60" providerId="ADAL" clId="{AFE790A6-6FF4-40EC-B41A-A6A4F5D2965A}" dt="2023-11-24T10:00:25.338" v="448" actId="165"/>
          <ac:grpSpMkLst>
            <pc:docMk/>
            <pc:sldMk cId="0" sldId="257"/>
            <ac:grpSpMk id="4" creationId="{7093EA74-A2CC-9F07-9D9A-CECDEE2DCE15}"/>
          </ac:grpSpMkLst>
        </pc:grpChg>
        <pc:picChg chg="add mod topLvl modCrop">
          <ac:chgData name="LUCIA GAVILAN PEDROSA" userId="ee671179-0c65-4561-8776-5beeba85db60" providerId="ADAL" clId="{AFE790A6-6FF4-40EC-B41A-A6A4F5D2965A}" dt="2023-11-24T10:30:15.620" v="1908" actId="14100"/>
          <ac:picMkLst>
            <pc:docMk/>
            <pc:sldMk cId="0" sldId="257"/>
            <ac:picMk id="2" creationId="{3C4613E0-2DF8-6FF3-4D28-6510101C6479}"/>
          </ac:picMkLst>
        </pc:picChg>
        <pc:cxnChg chg="add del">
          <ac:chgData name="LUCIA GAVILAN PEDROSA" userId="ee671179-0c65-4561-8776-5beeba85db60" providerId="ADAL" clId="{AFE790A6-6FF4-40EC-B41A-A6A4F5D2965A}" dt="2023-11-24T10:00:47.769" v="451" actId="478"/>
          <ac:cxnSpMkLst>
            <pc:docMk/>
            <pc:sldMk cId="0" sldId="257"/>
            <ac:cxnSpMk id="6" creationId="{CD2C56C2-C062-60EA-8FDB-9C6FD4ADD2A5}"/>
          </ac:cxnSpMkLst>
        </pc:cxnChg>
        <pc:cxnChg chg="add mod">
          <ac:chgData name="LUCIA GAVILAN PEDROSA" userId="ee671179-0c65-4561-8776-5beeba85db60" providerId="ADAL" clId="{AFE790A6-6FF4-40EC-B41A-A6A4F5D2965A}" dt="2023-11-24T10:06:35.017" v="516" actId="1076"/>
          <ac:cxnSpMkLst>
            <pc:docMk/>
            <pc:sldMk cId="0" sldId="257"/>
            <ac:cxnSpMk id="8" creationId="{751017DC-AE8C-1C91-B138-C5D61C39F2AE}"/>
          </ac:cxnSpMkLst>
        </pc:cxnChg>
      </pc:sldChg>
      <pc:sldChg chg="addSp delSp modSp mod">
        <pc:chgData name="LUCIA GAVILAN PEDROSA" userId="ee671179-0c65-4561-8776-5beeba85db60" providerId="ADAL" clId="{AFE790A6-6FF4-40EC-B41A-A6A4F5D2965A}" dt="2023-11-26T12:33:09.444" v="2165" actId="478"/>
        <pc:sldMkLst>
          <pc:docMk/>
          <pc:sldMk cId="0" sldId="258"/>
        </pc:sldMkLst>
        <pc:spChg chg="add del mod">
          <ac:chgData name="LUCIA GAVILAN PEDROSA" userId="ee671179-0c65-4561-8776-5beeba85db60" providerId="ADAL" clId="{AFE790A6-6FF4-40EC-B41A-A6A4F5D2965A}" dt="2023-11-24T10:31:29.790" v="1948" actId="478"/>
          <ac:spMkLst>
            <pc:docMk/>
            <pc:sldMk cId="0" sldId="258"/>
            <ac:spMk id="3" creationId="{1E6FE131-10D2-8C87-88F9-7687E3F8774F}"/>
          </ac:spMkLst>
        </pc:spChg>
        <pc:spChg chg="add mod">
          <ac:chgData name="LUCIA GAVILAN PEDROSA" userId="ee671179-0c65-4561-8776-5beeba85db60" providerId="ADAL" clId="{AFE790A6-6FF4-40EC-B41A-A6A4F5D2965A}" dt="2023-11-24T10:30:40.622" v="1910"/>
          <ac:spMkLst>
            <pc:docMk/>
            <pc:sldMk cId="0" sldId="258"/>
            <ac:spMk id="4" creationId="{72B5E38C-9D18-3D4C-F456-F8C36DFE0FDC}"/>
          </ac:spMkLst>
        </pc:spChg>
        <pc:spChg chg="add mod">
          <ac:chgData name="LUCIA GAVILAN PEDROSA" userId="ee671179-0c65-4561-8776-5beeba85db60" providerId="ADAL" clId="{AFE790A6-6FF4-40EC-B41A-A6A4F5D2965A}" dt="2023-11-24T10:30:47.933" v="1912"/>
          <ac:spMkLst>
            <pc:docMk/>
            <pc:sldMk cId="0" sldId="258"/>
            <ac:spMk id="5" creationId="{BC4FA3D0-23A6-5BE8-3F2E-925FFD808271}"/>
          </ac:spMkLst>
        </pc:spChg>
        <pc:spChg chg="del">
          <ac:chgData name="LUCIA GAVILAN PEDROSA" userId="ee671179-0c65-4561-8776-5beeba85db60" providerId="ADAL" clId="{AFE790A6-6FF4-40EC-B41A-A6A4F5D2965A}" dt="2023-11-24T10:30:40.282" v="1909" actId="478"/>
          <ac:spMkLst>
            <pc:docMk/>
            <pc:sldMk cId="0" sldId="258"/>
            <ac:spMk id="494" creationId="{00000000-0000-0000-0000-000000000000}"/>
          </ac:spMkLst>
        </pc:spChg>
        <pc:spChg chg="del">
          <ac:chgData name="LUCIA GAVILAN PEDROSA" userId="ee671179-0c65-4561-8776-5beeba85db60" providerId="ADAL" clId="{AFE790A6-6FF4-40EC-B41A-A6A4F5D2965A}" dt="2023-11-24T10:30:47.500" v="1911" actId="478"/>
          <ac:spMkLst>
            <pc:docMk/>
            <pc:sldMk cId="0" sldId="258"/>
            <ac:spMk id="509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4T10:32:39.504" v="2158" actId="1076"/>
          <ac:spMkLst>
            <pc:docMk/>
            <pc:sldMk cId="0" sldId="258"/>
            <ac:spMk id="512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4T10:32:36.797" v="2157" actId="1076"/>
          <ac:spMkLst>
            <pc:docMk/>
            <pc:sldMk cId="0" sldId="258"/>
            <ac:spMk id="513" creationId="{00000000-0000-0000-0000-000000000000}"/>
          </ac:spMkLst>
        </pc:spChg>
        <pc:grpChg chg="del">
          <ac:chgData name="LUCIA GAVILAN PEDROSA" userId="ee671179-0c65-4561-8776-5beeba85db60" providerId="ADAL" clId="{AFE790A6-6FF4-40EC-B41A-A6A4F5D2965A}" dt="2023-11-24T10:31:23.517" v="1946" actId="478"/>
          <ac:grpSpMkLst>
            <pc:docMk/>
            <pc:sldMk cId="0" sldId="258"/>
            <ac:grpSpMk id="514" creationId="{00000000-0000-0000-0000-000000000000}"/>
          </ac:grpSpMkLst>
        </pc:grpChg>
        <pc:grpChg chg="del">
          <ac:chgData name="LUCIA GAVILAN PEDROSA" userId="ee671179-0c65-4561-8776-5beeba85db60" providerId="ADAL" clId="{AFE790A6-6FF4-40EC-B41A-A6A4F5D2965A}" dt="2023-11-24T10:31:32.273" v="1949" actId="478"/>
          <ac:grpSpMkLst>
            <pc:docMk/>
            <pc:sldMk cId="0" sldId="258"/>
            <ac:grpSpMk id="517" creationId="{00000000-0000-0000-0000-000000000000}"/>
          </ac:grpSpMkLst>
        </pc:grpChg>
        <pc:picChg chg="add del">
          <ac:chgData name="LUCIA GAVILAN PEDROSA" userId="ee671179-0c65-4561-8776-5beeba85db60" providerId="ADAL" clId="{AFE790A6-6FF4-40EC-B41A-A6A4F5D2965A}" dt="2023-11-26T12:33:04.522" v="2163" actId="478"/>
          <ac:picMkLst>
            <pc:docMk/>
            <pc:sldMk cId="0" sldId="258"/>
            <ac:picMk id="3" creationId="{577C3FD7-7E2D-3C2E-7C05-0C8514BB83CB}"/>
          </ac:picMkLst>
        </pc:picChg>
        <pc:picChg chg="add del">
          <ac:chgData name="LUCIA GAVILAN PEDROSA" userId="ee671179-0c65-4561-8776-5beeba85db60" providerId="ADAL" clId="{AFE790A6-6FF4-40EC-B41A-A6A4F5D2965A}" dt="2023-11-26T12:33:09.444" v="2165" actId="478"/>
          <ac:picMkLst>
            <pc:docMk/>
            <pc:sldMk cId="0" sldId="258"/>
            <ac:picMk id="7" creationId="{9E776C47-4026-EA24-3B5A-50DD995408B9}"/>
          </ac:picMkLst>
        </pc:picChg>
        <pc:cxnChg chg="mod">
          <ac:chgData name="LUCIA GAVILAN PEDROSA" userId="ee671179-0c65-4561-8776-5beeba85db60" providerId="ADAL" clId="{AFE790A6-6FF4-40EC-B41A-A6A4F5D2965A}" dt="2023-11-24T10:32:48.684" v="2159" actId="208"/>
          <ac:cxnSpMkLst>
            <pc:docMk/>
            <pc:sldMk cId="0" sldId="258"/>
            <ac:cxnSpMk id="520" creationId="{00000000-0000-0000-0000-000000000000}"/>
          </ac:cxnSpMkLst>
        </pc:cxnChg>
        <pc:cxnChg chg="mod">
          <ac:chgData name="LUCIA GAVILAN PEDROSA" userId="ee671179-0c65-4561-8776-5beeba85db60" providerId="ADAL" clId="{AFE790A6-6FF4-40EC-B41A-A6A4F5D2965A}" dt="2023-11-24T10:32:51.732" v="2160" actId="208"/>
          <ac:cxnSpMkLst>
            <pc:docMk/>
            <pc:sldMk cId="0" sldId="258"/>
            <ac:cxnSpMk id="521" creationId="{00000000-0000-0000-0000-000000000000}"/>
          </ac:cxnSpMkLst>
        </pc:cxnChg>
      </pc:sldChg>
      <pc:sldChg chg="del">
        <pc:chgData name="LUCIA GAVILAN PEDROSA" userId="ee671179-0c65-4561-8776-5beeba85db60" providerId="ADAL" clId="{AFE790A6-6FF4-40EC-B41A-A6A4F5D2965A}" dt="2023-11-26T15:59:16.708" v="5158" actId="47"/>
        <pc:sldMkLst>
          <pc:docMk/>
          <pc:sldMk cId="0" sldId="259"/>
        </pc:sldMkLst>
      </pc:sldChg>
      <pc:sldChg chg="del">
        <pc:chgData name="LUCIA GAVILAN PEDROSA" userId="ee671179-0c65-4561-8776-5beeba85db60" providerId="ADAL" clId="{AFE790A6-6FF4-40EC-B41A-A6A4F5D2965A}" dt="2023-11-26T15:59:19.889" v="5159" actId="47"/>
        <pc:sldMkLst>
          <pc:docMk/>
          <pc:sldMk cId="0" sldId="260"/>
        </pc:sldMkLst>
      </pc:sldChg>
      <pc:sldChg chg="del">
        <pc:chgData name="LUCIA GAVILAN PEDROSA" userId="ee671179-0c65-4561-8776-5beeba85db60" providerId="ADAL" clId="{AFE790A6-6FF4-40EC-B41A-A6A4F5D2965A}" dt="2023-11-26T15:59:20.757" v="5160" actId="47"/>
        <pc:sldMkLst>
          <pc:docMk/>
          <pc:sldMk cId="0" sldId="261"/>
        </pc:sldMkLst>
      </pc:sldChg>
      <pc:sldChg chg="del">
        <pc:chgData name="LUCIA GAVILAN PEDROSA" userId="ee671179-0c65-4561-8776-5beeba85db60" providerId="ADAL" clId="{AFE790A6-6FF4-40EC-B41A-A6A4F5D2965A}" dt="2023-11-26T15:59:21.729" v="5161" actId="47"/>
        <pc:sldMkLst>
          <pc:docMk/>
          <pc:sldMk cId="0" sldId="262"/>
        </pc:sldMkLst>
      </pc:sldChg>
      <pc:sldChg chg="del">
        <pc:chgData name="LUCIA GAVILAN PEDROSA" userId="ee671179-0c65-4561-8776-5beeba85db60" providerId="ADAL" clId="{AFE790A6-6FF4-40EC-B41A-A6A4F5D2965A}" dt="2023-11-26T15:59:22.727" v="5162" actId="47"/>
        <pc:sldMkLst>
          <pc:docMk/>
          <pc:sldMk cId="0" sldId="263"/>
        </pc:sldMkLst>
      </pc:sldChg>
      <pc:sldChg chg="del">
        <pc:chgData name="LUCIA GAVILAN PEDROSA" userId="ee671179-0c65-4561-8776-5beeba85db60" providerId="ADAL" clId="{AFE790A6-6FF4-40EC-B41A-A6A4F5D2965A}" dt="2023-11-26T15:59:23.867" v="5163" actId="47"/>
        <pc:sldMkLst>
          <pc:docMk/>
          <pc:sldMk cId="0" sldId="264"/>
        </pc:sldMkLst>
      </pc:sldChg>
      <pc:sldChg chg="addSp delSp modSp add del mod ord modNotes">
        <pc:chgData name="LUCIA GAVILAN PEDROSA" userId="ee671179-0c65-4561-8776-5beeba85db60" providerId="ADAL" clId="{AFE790A6-6FF4-40EC-B41A-A6A4F5D2965A}" dt="2023-11-26T12:54:27.545" v="3432" actId="1076"/>
        <pc:sldMkLst>
          <pc:docMk/>
          <pc:sldMk cId="0" sldId="265"/>
        </pc:sldMkLst>
        <pc:spChg chg="add mod">
          <ac:chgData name="LUCIA GAVILAN PEDROSA" userId="ee671179-0c65-4561-8776-5beeba85db60" providerId="ADAL" clId="{AFE790A6-6FF4-40EC-B41A-A6A4F5D2965A}" dt="2023-11-26T12:49:01.663" v="3194" actId="113"/>
          <ac:spMkLst>
            <pc:docMk/>
            <pc:sldMk cId="0" sldId="265"/>
            <ac:spMk id="2" creationId="{EF8CD1F7-515E-FB57-2271-6A978CEAFBFA}"/>
          </ac:spMkLst>
        </pc:spChg>
        <pc:spChg chg="add del mod">
          <ac:chgData name="LUCIA GAVILAN PEDROSA" userId="ee671179-0c65-4561-8776-5beeba85db60" providerId="ADAL" clId="{AFE790A6-6FF4-40EC-B41A-A6A4F5D2965A}" dt="2023-11-26T12:49:21.631" v="3197" actId="478"/>
          <ac:spMkLst>
            <pc:docMk/>
            <pc:sldMk cId="0" sldId="265"/>
            <ac:spMk id="4" creationId="{4142D59E-7B67-DE6A-CA01-A4B4040E3CE2}"/>
          </ac:spMkLst>
        </pc:spChg>
        <pc:spChg chg="add mod">
          <ac:chgData name="LUCIA GAVILAN PEDROSA" userId="ee671179-0c65-4561-8776-5beeba85db60" providerId="ADAL" clId="{AFE790A6-6FF4-40EC-B41A-A6A4F5D2965A}" dt="2023-11-26T12:49:16.690" v="3196"/>
          <ac:spMkLst>
            <pc:docMk/>
            <pc:sldMk cId="0" sldId="265"/>
            <ac:spMk id="5" creationId="{A245A5C8-9A2F-B520-9E7A-EE1E360D0836}"/>
          </ac:spMkLst>
        </pc:spChg>
        <pc:spChg chg="mod">
          <ac:chgData name="LUCIA GAVILAN PEDROSA" userId="ee671179-0c65-4561-8776-5beeba85db60" providerId="ADAL" clId="{AFE790A6-6FF4-40EC-B41A-A6A4F5D2965A}" dt="2023-11-26T12:46:02.916" v="3186" actId="1076"/>
          <ac:spMkLst>
            <pc:docMk/>
            <pc:sldMk cId="0" sldId="265"/>
            <ac:spMk id="877" creationId="{00000000-0000-0000-0000-000000000000}"/>
          </ac:spMkLst>
        </pc:spChg>
        <pc:spChg chg="del">
          <ac:chgData name="LUCIA GAVILAN PEDROSA" userId="ee671179-0c65-4561-8776-5beeba85db60" providerId="ADAL" clId="{AFE790A6-6FF4-40EC-B41A-A6A4F5D2965A}" dt="2023-11-26T12:49:16.253" v="3195" actId="478"/>
          <ac:spMkLst>
            <pc:docMk/>
            <pc:sldMk cId="0" sldId="265"/>
            <ac:spMk id="892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6T12:54:27.545" v="3432" actId="1076"/>
          <ac:spMkLst>
            <pc:docMk/>
            <pc:sldMk cId="0" sldId="265"/>
            <ac:spMk id="893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6T12:35:43.052" v="2358" actId="1076"/>
          <ac:spMkLst>
            <pc:docMk/>
            <pc:sldMk cId="0" sldId="265"/>
            <ac:spMk id="894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6T12:46:21.420" v="3189" actId="1076"/>
          <ac:spMkLst>
            <pc:docMk/>
            <pc:sldMk cId="0" sldId="265"/>
            <ac:spMk id="895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6T12:34:19.157" v="2227" actId="20577"/>
          <ac:spMkLst>
            <pc:docMk/>
            <pc:sldMk cId="0" sldId="265"/>
            <ac:spMk id="896" creationId="{00000000-0000-0000-0000-000000000000}"/>
          </ac:spMkLst>
        </pc:spChg>
        <pc:spChg chg="del">
          <ac:chgData name="LUCIA GAVILAN PEDROSA" userId="ee671179-0c65-4561-8776-5beeba85db60" providerId="ADAL" clId="{AFE790A6-6FF4-40EC-B41A-A6A4F5D2965A}" dt="2023-11-26T12:48:57.372" v="3191" actId="478"/>
          <ac:spMkLst>
            <pc:docMk/>
            <pc:sldMk cId="0" sldId="265"/>
            <ac:spMk id="936" creationId="{00000000-0000-0000-0000-000000000000}"/>
          </ac:spMkLst>
        </pc:spChg>
        <pc:grpChg chg="del">
          <ac:chgData name="LUCIA GAVILAN PEDROSA" userId="ee671179-0c65-4561-8776-5beeba85db60" providerId="ADAL" clId="{AFE790A6-6FF4-40EC-B41A-A6A4F5D2965A}" dt="2023-11-26T12:35:36.291" v="2355" actId="478"/>
          <ac:grpSpMkLst>
            <pc:docMk/>
            <pc:sldMk cId="0" sldId="265"/>
            <ac:grpSpMk id="874" creationId="{00000000-0000-0000-0000-000000000000}"/>
          </ac:grpSpMkLst>
        </pc:grpChg>
        <pc:grpChg chg="del">
          <ac:chgData name="LUCIA GAVILAN PEDROSA" userId="ee671179-0c65-4561-8776-5beeba85db60" providerId="ADAL" clId="{AFE790A6-6FF4-40EC-B41A-A6A4F5D2965A}" dt="2023-11-26T12:35:35.334" v="2354" actId="478"/>
          <ac:grpSpMkLst>
            <pc:docMk/>
            <pc:sldMk cId="0" sldId="265"/>
            <ac:grpSpMk id="897" creationId="{00000000-0000-0000-0000-000000000000}"/>
          </ac:grpSpMkLst>
        </pc:grpChg>
        <pc:grpChg chg="del">
          <ac:chgData name="LUCIA GAVILAN PEDROSA" userId="ee671179-0c65-4561-8776-5beeba85db60" providerId="ADAL" clId="{AFE790A6-6FF4-40EC-B41A-A6A4F5D2965A}" dt="2023-11-26T12:35:38.299" v="2357" actId="478"/>
          <ac:grpSpMkLst>
            <pc:docMk/>
            <pc:sldMk cId="0" sldId="265"/>
            <ac:grpSpMk id="902" creationId="{00000000-0000-0000-0000-000000000000}"/>
          </ac:grpSpMkLst>
        </pc:grpChg>
        <pc:grpChg chg="del">
          <ac:chgData name="LUCIA GAVILAN PEDROSA" userId="ee671179-0c65-4561-8776-5beeba85db60" providerId="ADAL" clId="{AFE790A6-6FF4-40EC-B41A-A6A4F5D2965A}" dt="2023-11-26T12:35:37.508" v="2356" actId="478"/>
          <ac:grpSpMkLst>
            <pc:docMk/>
            <pc:sldMk cId="0" sldId="265"/>
            <ac:grpSpMk id="905" creationId="{00000000-0000-0000-0000-000000000000}"/>
          </ac:grpSpMkLst>
        </pc:grpChg>
      </pc:sldChg>
      <pc:sldChg chg="del">
        <pc:chgData name="LUCIA GAVILAN PEDROSA" userId="ee671179-0c65-4561-8776-5beeba85db60" providerId="ADAL" clId="{AFE790A6-6FF4-40EC-B41A-A6A4F5D2965A}" dt="2023-11-26T15:59:26.479" v="5165" actId="47"/>
        <pc:sldMkLst>
          <pc:docMk/>
          <pc:sldMk cId="0" sldId="266"/>
        </pc:sldMkLst>
      </pc:sldChg>
      <pc:sldChg chg="del">
        <pc:chgData name="LUCIA GAVILAN PEDROSA" userId="ee671179-0c65-4561-8776-5beeba85db60" providerId="ADAL" clId="{AFE790A6-6FF4-40EC-B41A-A6A4F5D2965A}" dt="2023-11-26T15:59:27.254" v="5166" actId="47"/>
        <pc:sldMkLst>
          <pc:docMk/>
          <pc:sldMk cId="0" sldId="267"/>
        </pc:sldMkLst>
      </pc:sldChg>
      <pc:sldChg chg="del">
        <pc:chgData name="LUCIA GAVILAN PEDROSA" userId="ee671179-0c65-4561-8776-5beeba85db60" providerId="ADAL" clId="{AFE790A6-6FF4-40EC-B41A-A6A4F5D2965A}" dt="2023-11-26T15:59:27.936" v="5167" actId="47"/>
        <pc:sldMkLst>
          <pc:docMk/>
          <pc:sldMk cId="0" sldId="268"/>
        </pc:sldMkLst>
      </pc:sldChg>
      <pc:sldChg chg="del">
        <pc:chgData name="LUCIA GAVILAN PEDROSA" userId="ee671179-0c65-4561-8776-5beeba85db60" providerId="ADAL" clId="{AFE790A6-6FF4-40EC-B41A-A6A4F5D2965A}" dt="2023-11-26T15:59:28.501" v="5168" actId="47"/>
        <pc:sldMkLst>
          <pc:docMk/>
          <pc:sldMk cId="0" sldId="269"/>
        </pc:sldMkLst>
      </pc:sldChg>
      <pc:sldChg chg="del">
        <pc:chgData name="LUCIA GAVILAN PEDROSA" userId="ee671179-0c65-4561-8776-5beeba85db60" providerId="ADAL" clId="{AFE790A6-6FF4-40EC-B41A-A6A4F5D2965A}" dt="2023-11-26T15:59:29.066" v="5169" actId="47"/>
        <pc:sldMkLst>
          <pc:docMk/>
          <pc:sldMk cId="0" sldId="270"/>
        </pc:sldMkLst>
      </pc:sldChg>
      <pc:sldChg chg="del">
        <pc:chgData name="LUCIA GAVILAN PEDROSA" userId="ee671179-0c65-4561-8776-5beeba85db60" providerId="ADAL" clId="{AFE790A6-6FF4-40EC-B41A-A6A4F5D2965A}" dt="2023-11-26T15:59:29.660" v="5170" actId="47"/>
        <pc:sldMkLst>
          <pc:docMk/>
          <pc:sldMk cId="0" sldId="271"/>
        </pc:sldMkLst>
      </pc:sldChg>
      <pc:sldChg chg="del">
        <pc:chgData name="LUCIA GAVILAN PEDROSA" userId="ee671179-0c65-4561-8776-5beeba85db60" providerId="ADAL" clId="{AFE790A6-6FF4-40EC-B41A-A6A4F5D2965A}" dt="2023-11-26T15:59:30.292" v="5171" actId="47"/>
        <pc:sldMkLst>
          <pc:docMk/>
          <pc:sldMk cId="0" sldId="272"/>
        </pc:sldMkLst>
      </pc:sldChg>
      <pc:sldChg chg="del">
        <pc:chgData name="LUCIA GAVILAN PEDROSA" userId="ee671179-0c65-4561-8776-5beeba85db60" providerId="ADAL" clId="{AFE790A6-6FF4-40EC-B41A-A6A4F5D2965A}" dt="2023-11-26T15:59:30.860" v="5172" actId="47"/>
        <pc:sldMkLst>
          <pc:docMk/>
          <pc:sldMk cId="0" sldId="273"/>
        </pc:sldMkLst>
      </pc:sldChg>
      <pc:sldChg chg="add del">
        <pc:chgData name="LUCIA GAVILAN PEDROSA" userId="ee671179-0c65-4561-8776-5beeba85db60" providerId="ADAL" clId="{AFE790A6-6FF4-40EC-B41A-A6A4F5D2965A}" dt="2023-11-26T16:12:03.461" v="5610" actId="47"/>
        <pc:sldMkLst>
          <pc:docMk/>
          <pc:sldMk cId="0" sldId="274"/>
        </pc:sldMkLst>
      </pc:sldChg>
      <pc:sldChg chg="addSp delSp modSp add del mod ord">
        <pc:chgData name="LUCIA GAVILAN PEDROSA" userId="ee671179-0c65-4561-8776-5beeba85db60" providerId="ADAL" clId="{AFE790A6-6FF4-40EC-B41A-A6A4F5D2965A}" dt="2023-11-26T16:11:57.404" v="5609" actId="14100"/>
        <pc:sldMkLst>
          <pc:docMk/>
          <pc:sldMk cId="0" sldId="275"/>
        </pc:sldMkLst>
        <pc:spChg chg="add del mod">
          <ac:chgData name="LUCIA GAVILAN PEDROSA" userId="ee671179-0c65-4561-8776-5beeba85db60" providerId="ADAL" clId="{AFE790A6-6FF4-40EC-B41A-A6A4F5D2965A}" dt="2023-11-26T16:01:34.432" v="5272" actId="478"/>
          <ac:spMkLst>
            <pc:docMk/>
            <pc:sldMk cId="0" sldId="275"/>
            <ac:spMk id="3" creationId="{8C50939F-F208-56E8-C5EC-EC99D50FE281}"/>
          </ac:spMkLst>
        </pc:spChg>
        <pc:spChg chg="add mod">
          <ac:chgData name="LUCIA GAVILAN PEDROSA" userId="ee671179-0c65-4561-8776-5beeba85db60" providerId="ADAL" clId="{AFE790A6-6FF4-40EC-B41A-A6A4F5D2965A}" dt="2023-11-26T16:00:36.076" v="5192"/>
          <ac:spMkLst>
            <pc:docMk/>
            <pc:sldMk cId="0" sldId="275"/>
            <ac:spMk id="4" creationId="{0D57AAF4-77A8-F71F-2ABA-3CB08B85E746}"/>
          </ac:spMkLst>
        </pc:spChg>
        <pc:spChg chg="add mod">
          <ac:chgData name="LUCIA GAVILAN PEDROSA" userId="ee671179-0c65-4561-8776-5beeba85db60" providerId="ADAL" clId="{AFE790A6-6FF4-40EC-B41A-A6A4F5D2965A}" dt="2023-11-26T16:00:46.509" v="5194"/>
          <ac:spMkLst>
            <pc:docMk/>
            <pc:sldMk cId="0" sldId="275"/>
            <ac:spMk id="5" creationId="{3516A081-602C-4DEC-6B14-56472150F6AE}"/>
          </ac:spMkLst>
        </pc:spChg>
        <pc:spChg chg="add mod">
          <ac:chgData name="LUCIA GAVILAN PEDROSA" userId="ee671179-0c65-4561-8776-5beeba85db60" providerId="ADAL" clId="{AFE790A6-6FF4-40EC-B41A-A6A4F5D2965A}" dt="2023-11-26T16:11:39.378" v="5604" actId="1076"/>
          <ac:spMkLst>
            <pc:docMk/>
            <pc:sldMk cId="0" sldId="275"/>
            <ac:spMk id="7" creationId="{9526AE69-9344-4C4A-2774-A26F81730B45}"/>
          </ac:spMkLst>
        </pc:spChg>
        <pc:spChg chg="add del mod">
          <ac:chgData name="LUCIA GAVILAN PEDROSA" userId="ee671179-0c65-4561-8776-5beeba85db60" providerId="ADAL" clId="{AFE790A6-6FF4-40EC-B41A-A6A4F5D2965A}" dt="2023-11-26T16:02:51.786" v="5480" actId="478"/>
          <ac:spMkLst>
            <pc:docMk/>
            <pc:sldMk cId="0" sldId="275"/>
            <ac:spMk id="9" creationId="{56E70C91-1BA8-A68F-A2C0-6BD0AC9AAE66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17" creationId="{968222F9-7CBA-54EE-E5BA-0BBFAA4CED77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18" creationId="{093B70FF-2002-62BC-41CB-7A9A96443635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19" creationId="{B4DD11CA-DD7B-A5C2-6566-5ED68F3D8632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20" creationId="{9E8BEFA8-CD8D-966F-E186-60FE806A7032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21" creationId="{EE240A85-71B4-DD5B-CDC5-AB855EC1872D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22" creationId="{A991633A-C4F4-BA8F-4A29-65532794F41C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23" creationId="{0650DF56-8FE2-115E-BC4C-D6B19CF3510E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24" creationId="{48FB02E2-A17E-DE55-AAD4-D9BBF3817A75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26" creationId="{BA317E87-499E-F910-63F9-B53E4D307EEB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27" creationId="{3C3221F9-4295-24BE-210F-3E7D85025B0E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28" creationId="{C6D212E0-6E3A-543A-5F70-9F41E74B435D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29" creationId="{EA8A442E-4244-604B-C236-85B8D3E12284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30" creationId="{ACD3357B-2C56-D351-3A10-10EBE1F73AE3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31" creationId="{1E9B3F7C-D6B7-C1E2-6155-FF1B2525E3D0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1504" creationId="{387D4EAC-4254-5B8C-93AB-A363524F41F9}"/>
          </ac:spMkLst>
        </pc:spChg>
        <pc:spChg chg="mod">
          <ac:chgData name="LUCIA GAVILAN PEDROSA" userId="ee671179-0c65-4561-8776-5beeba85db60" providerId="ADAL" clId="{AFE790A6-6FF4-40EC-B41A-A6A4F5D2965A}" dt="2023-11-26T16:11:57.404" v="5609" actId="14100"/>
          <ac:spMkLst>
            <pc:docMk/>
            <pc:sldMk cId="0" sldId="275"/>
            <ac:spMk id="1505" creationId="{00000000-0000-0000-0000-000000000000}"/>
          </ac:spMkLst>
        </pc:spChg>
        <pc:spChg chg="del">
          <ac:chgData name="LUCIA GAVILAN PEDROSA" userId="ee671179-0c65-4561-8776-5beeba85db60" providerId="ADAL" clId="{AFE790A6-6FF4-40EC-B41A-A6A4F5D2965A}" dt="2023-11-26T16:02:49.413" v="5479" actId="478"/>
          <ac:spMkLst>
            <pc:docMk/>
            <pc:sldMk cId="0" sldId="275"/>
            <ac:spMk id="1506" creationId="{00000000-0000-0000-0000-000000000000}"/>
          </ac:spMkLst>
        </pc:spChg>
        <pc:spChg chg="del">
          <ac:chgData name="LUCIA GAVILAN PEDROSA" userId="ee671179-0c65-4561-8776-5beeba85db60" providerId="ADAL" clId="{AFE790A6-6FF4-40EC-B41A-A6A4F5D2965A}" dt="2023-11-26T16:00:35.636" v="5191" actId="478"/>
          <ac:spMkLst>
            <pc:docMk/>
            <pc:sldMk cId="0" sldId="275"/>
            <ac:spMk id="1507" creationId="{00000000-0000-0000-0000-000000000000}"/>
          </ac:spMkLst>
        </pc:spChg>
        <pc:spChg chg="del">
          <ac:chgData name="LUCIA GAVILAN PEDROSA" userId="ee671179-0c65-4561-8776-5beeba85db60" providerId="ADAL" clId="{AFE790A6-6FF4-40EC-B41A-A6A4F5D2965A}" dt="2023-11-26T16:00:45.901" v="5193" actId="478"/>
          <ac:spMkLst>
            <pc:docMk/>
            <pc:sldMk cId="0" sldId="275"/>
            <ac:spMk id="1522" creationId="{00000000-0000-0000-0000-000000000000}"/>
          </ac:spMkLst>
        </pc:spChg>
        <pc:spChg chg="add del mod">
          <ac:chgData name="LUCIA GAVILAN PEDROSA" userId="ee671179-0c65-4561-8776-5beeba85db60" providerId="ADAL" clId="{AFE790A6-6FF4-40EC-B41A-A6A4F5D2965A}" dt="2023-11-26T16:11:43.467" v="5605" actId="1076"/>
          <ac:spMkLst>
            <pc:docMk/>
            <pc:sldMk cId="0" sldId="275"/>
            <ac:spMk id="1525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1531" creationId="{6B14E371-2A2B-4074-C419-2B94B253A8FE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1532" creationId="{32A90454-35E8-2E1F-0169-0344165B708A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1533" creationId="{9AF91756-A559-02BC-E997-933FEE09FE24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1534" creationId="{8DA4BBA0-4C8B-B5E9-2BC5-2312F7E9EDF2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1535" creationId="{48359C88-E474-F094-783C-A0583B80AB3C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1536" creationId="{01C7487D-0BD4-B69B-7BF2-25A2BAFFCDBD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1537" creationId="{0DD82C3D-A161-5404-0218-08C14813B93C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1538" creationId="{970DBC9B-C18B-FF4B-B097-7B742BC084D5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1539" creationId="{C8D399C6-3B72-0B4A-13A9-2C11920C689F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1540" creationId="{5486F082-F37D-B357-9097-50BB9F8D8FDA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1541" creationId="{460B34D7-AE1A-8426-8594-965755EF41F9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1542" creationId="{DC952C29-82F1-156E-0821-DC8F20313BFE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1543" creationId="{CABA43AC-21FD-B4AB-8F00-8EFD3D5DBE9F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1544" creationId="{46F1968D-08DB-5A8A-EE9A-364A835A1CEB}"/>
          </ac:spMkLst>
        </pc:spChg>
        <pc:spChg chg="mod">
          <ac:chgData name="LUCIA GAVILAN PEDROSA" userId="ee671179-0c65-4561-8776-5beeba85db60" providerId="ADAL" clId="{AFE790A6-6FF4-40EC-B41A-A6A4F5D2965A}" dt="2023-11-26T16:08:30.043" v="5558"/>
          <ac:spMkLst>
            <pc:docMk/>
            <pc:sldMk cId="0" sldId="275"/>
            <ac:spMk id="1545" creationId="{980EC6DB-057D-D295-34D5-F179DC1F48D8}"/>
          </ac:spMkLst>
        </pc:spChg>
        <pc:spChg chg="add del">
          <ac:chgData name="LUCIA GAVILAN PEDROSA" userId="ee671179-0c65-4561-8776-5beeba85db60" providerId="ADAL" clId="{AFE790A6-6FF4-40EC-B41A-A6A4F5D2965A}" dt="2023-11-26T16:10:13.952" v="5582" actId="478"/>
          <ac:spMkLst>
            <pc:docMk/>
            <pc:sldMk cId="0" sldId="275"/>
            <ac:spMk id="1547" creationId="{6768F132-89E4-C9E1-86EF-5E2051F0D8D7}"/>
          </ac:spMkLst>
        </pc:spChg>
        <pc:spChg chg="add mod">
          <ac:chgData name="LUCIA GAVILAN PEDROSA" userId="ee671179-0c65-4561-8776-5beeba85db60" providerId="ADAL" clId="{AFE790A6-6FF4-40EC-B41A-A6A4F5D2965A}" dt="2023-11-26T16:11:22.849" v="5600" actId="1076"/>
          <ac:spMkLst>
            <pc:docMk/>
            <pc:sldMk cId="0" sldId="275"/>
            <ac:spMk id="1548" creationId="{54412D98-9D79-115F-5FC3-68D7300DE650}"/>
          </ac:spMkLst>
        </pc:spChg>
        <pc:spChg chg="add mod">
          <ac:chgData name="LUCIA GAVILAN PEDROSA" userId="ee671179-0c65-4561-8776-5beeba85db60" providerId="ADAL" clId="{AFE790A6-6FF4-40EC-B41A-A6A4F5D2965A}" dt="2023-11-26T16:11:49.330" v="5607" actId="1076"/>
          <ac:spMkLst>
            <pc:docMk/>
            <pc:sldMk cId="0" sldId="275"/>
            <ac:spMk id="1549" creationId="{6FE96EE4-33D2-211E-E6F6-618E075F73B0}"/>
          </ac:spMkLst>
        </pc:spChg>
        <pc:grpChg chg="add mod">
          <ac:chgData name="LUCIA GAVILAN PEDROSA" userId="ee671179-0c65-4561-8776-5beeba85db60" providerId="ADAL" clId="{AFE790A6-6FF4-40EC-B41A-A6A4F5D2965A}" dt="2023-11-26T16:10:05.273" v="5580" actId="1076"/>
          <ac:grpSpMkLst>
            <pc:docMk/>
            <pc:sldMk cId="0" sldId="275"/>
            <ac:grpSpMk id="10" creationId="{8555F33F-2B17-C689-7351-BDAE4B6F6824}"/>
          </ac:grpSpMkLst>
        </pc:grpChg>
        <pc:grpChg chg="mod">
          <ac:chgData name="LUCIA GAVILAN PEDROSA" userId="ee671179-0c65-4561-8776-5beeba85db60" providerId="ADAL" clId="{AFE790A6-6FF4-40EC-B41A-A6A4F5D2965A}" dt="2023-11-26T16:08:30.043" v="5558"/>
          <ac:grpSpMkLst>
            <pc:docMk/>
            <pc:sldMk cId="0" sldId="275"/>
            <ac:grpSpMk id="11" creationId="{722AE523-71B0-E39C-34CA-3BECCE9DD9A6}"/>
          </ac:grpSpMkLst>
        </pc:grpChg>
        <pc:grpChg chg="mod">
          <ac:chgData name="LUCIA GAVILAN PEDROSA" userId="ee671179-0c65-4561-8776-5beeba85db60" providerId="ADAL" clId="{AFE790A6-6FF4-40EC-B41A-A6A4F5D2965A}" dt="2023-11-26T16:08:30.043" v="5558"/>
          <ac:grpSpMkLst>
            <pc:docMk/>
            <pc:sldMk cId="0" sldId="275"/>
            <ac:grpSpMk id="12" creationId="{152D26B5-8169-284E-861E-3A504BDCCEA1}"/>
          </ac:grpSpMkLst>
        </pc:grpChg>
        <pc:grpChg chg="mod">
          <ac:chgData name="LUCIA GAVILAN PEDROSA" userId="ee671179-0c65-4561-8776-5beeba85db60" providerId="ADAL" clId="{AFE790A6-6FF4-40EC-B41A-A6A4F5D2965A}" dt="2023-11-26T16:08:30.043" v="5558"/>
          <ac:grpSpMkLst>
            <pc:docMk/>
            <pc:sldMk cId="0" sldId="275"/>
            <ac:grpSpMk id="13" creationId="{3A039246-266A-75FA-0F72-FAD3E0BCDC52}"/>
          </ac:grpSpMkLst>
        </pc:grpChg>
        <pc:grpChg chg="mod">
          <ac:chgData name="LUCIA GAVILAN PEDROSA" userId="ee671179-0c65-4561-8776-5beeba85db60" providerId="ADAL" clId="{AFE790A6-6FF4-40EC-B41A-A6A4F5D2965A}" dt="2023-11-26T16:08:30.043" v="5558"/>
          <ac:grpSpMkLst>
            <pc:docMk/>
            <pc:sldMk cId="0" sldId="275"/>
            <ac:grpSpMk id="14" creationId="{74FB3B17-B773-E476-3960-62D19781816B}"/>
          </ac:grpSpMkLst>
        </pc:grpChg>
        <pc:grpChg chg="mod">
          <ac:chgData name="LUCIA GAVILAN PEDROSA" userId="ee671179-0c65-4561-8776-5beeba85db60" providerId="ADAL" clId="{AFE790A6-6FF4-40EC-B41A-A6A4F5D2965A}" dt="2023-11-26T16:08:30.043" v="5558"/>
          <ac:grpSpMkLst>
            <pc:docMk/>
            <pc:sldMk cId="0" sldId="275"/>
            <ac:grpSpMk id="15" creationId="{AFA26AE5-239E-F34B-6835-F2692FFB9E72}"/>
          </ac:grpSpMkLst>
        </pc:grpChg>
        <pc:grpChg chg="mod">
          <ac:chgData name="LUCIA GAVILAN PEDROSA" userId="ee671179-0c65-4561-8776-5beeba85db60" providerId="ADAL" clId="{AFE790A6-6FF4-40EC-B41A-A6A4F5D2965A}" dt="2023-11-26T16:08:30.043" v="5558"/>
          <ac:grpSpMkLst>
            <pc:docMk/>
            <pc:sldMk cId="0" sldId="275"/>
            <ac:grpSpMk id="16" creationId="{37493A78-C225-E2B9-9812-CADBE096AD80}"/>
          </ac:grpSpMkLst>
        </pc:grpChg>
        <pc:grpChg chg="mod">
          <ac:chgData name="LUCIA GAVILAN PEDROSA" userId="ee671179-0c65-4561-8776-5beeba85db60" providerId="ADAL" clId="{AFE790A6-6FF4-40EC-B41A-A6A4F5D2965A}" dt="2023-11-26T16:08:30.043" v="5558"/>
          <ac:grpSpMkLst>
            <pc:docMk/>
            <pc:sldMk cId="0" sldId="275"/>
            <ac:grpSpMk id="25" creationId="{283DE57B-180A-7EF4-0070-9FA3B07C9EEB}"/>
          </ac:grpSpMkLst>
        </pc:grpChg>
        <pc:grpChg chg="mod">
          <ac:chgData name="LUCIA GAVILAN PEDROSA" userId="ee671179-0c65-4561-8776-5beeba85db60" providerId="ADAL" clId="{AFE790A6-6FF4-40EC-B41A-A6A4F5D2965A}" dt="2023-11-26T16:08:30.043" v="5558"/>
          <ac:grpSpMkLst>
            <pc:docMk/>
            <pc:sldMk cId="0" sldId="275"/>
            <ac:grpSpMk id="1530" creationId="{C167CFBC-F0E4-469D-4A10-F4DB05A1CFD0}"/>
          </ac:grpSpMkLst>
        </pc:grpChg>
        <pc:picChg chg="del">
          <ac:chgData name="LUCIA GAVILAN PEDROSA" userId="ee671179-0c65-4561-8776-5beeba85db60" providerId="ADAL" clId="{AFE790A6-6FF4-40EC-B41A-A6A4F5D2965A}" dt="2023-11-26T16:03:38.474" v="5502" actId="478"/>
          <ac:picMkLst>
            <pc:docMk/>
            <pc:sldMk cId="0" sldId="275"/>
            <ac:picMk id="1523" creationId="{00000000-0000-0000-0000-000000000000}"/>
          </ac:picMkLst>
        </pc:picChg>
      </pc:sldChg>
      <pc:sldChg chg="add del">
        <pc:chgData name="LUCIA GAVILAN PEDROSA" userId="ee671179-0c65-4561-8776-5beeba85db60" providerId="ADAL" clId="{AFE790A6-6FF4-40EC-B41A-A6A4F5D2965A}" dt="2023-11-26T16:12:04.076" v="5611" actId="47"/>
        <pc:sldMkLst>
          <pc:docMk/>
          <pc:sldMk cId="0" sldId="276"/>
        </pc:sldMkLst>
      </pc:sldChg>
      <pc:sldChg chg="add del">
        <pc:chgData name="LUCIA GAVILAN PEDROSA" userId="ee671179-0c65-4561-8776-5beeba85db60" providerId="ADAL" clId="{AFE790A6-6FF4-40EC-B41A-A6A4F5D2965A}" dt="2023-11-26T16:12:04.690" v="5612" actId="47"/>
        <pc:sldMkLst>
          <pc:docMk/>
          <pc:sldMk cId="0" sldId="277"/>
        </pc:sldMkLst>
      </pc:sldChg>
      <pc:sldChg chg="add del">
        <pc:chgData name="LUCIA GAVILAN PEDROSA" userId="ee671179-0c65-4561-8776-5beeba85db60" providerId="ADAL" clId="{AFE790A6-6FF4-40EC-B41A-A6A4F5D2965A}" dt="2023-11-26T16:12:05.829" v="5613" actId="47"/>
        <pc:sldMkLst>
          <pc:docMk/>
          <pc:sldMk cId="0" sldId="278"/>
        </pc:sldMkLst>
      </pc:sldChg>
      <pc:sldChg chg="add del">
        <pc:chgData name="LUCIA GAVILAN PEDROSA" userId="ee671179-0c65-4561-8776-5beeba85db60" providerId="ADAL" clId="{AFE790A6-6FF4-40EC-B41A-A6A4F5D2965A}" dt="2023-11-26T16:12:06.527" v="5614" actId="47"/>
        <pc:sldMkLst>
          <pc:docMk/>
          <pc:sldMk cId="0" sldId="279"/>
        </pc:sldMkLst>
      </pc:sldChg>
      <pc:sldChg chg="modSp add del mod">
        <pc:chgData name="LUCIA GAVILAN PEDROSA" userId="ee671179-0c65-4561-8776-5beeba85db60" providerId="ADAL" clId="{AFE790A6-6FF4-40EC-B41A-A6A4F5D2965A}" dt="2023-11-26T16:12:07.206" v="5615" actId="47"/>
        <pc:sldMkLst>
          <pc:docMk/>
          <pc:sldMk cId="0" sldId="280"/>
        </pc:sldMkLst>
        <pc:spChg chg="mod">
          <ac:chgData name="LUCIA GAVILAN PEDROSA" userId="ee671179-0c65-4561-8776-5beeba85db60" providerId="ADAL" clId="{AFE790A6-6FF4-40EC-B41A-A6A4F5D2965A}" dt="2023-11-26T16:00:13.557" v="5182" actId="1076"/>
          <ac:spMkLst>
            <pc:docMk/>
            <pc:sldMk cId="0" sldId="280"/>
            <ac:spMk id="3357" creationId="{00000000-0000-0000-0000-000000000000}"/>
          </ac:spMkLst>
        </pc:spChg>
      </pc:sldChg>
      <pc:sldChg chg="del">
        <pc:chgData name="LUCIA GAVILAN PEDROSA" userId="ee671179-0c65-4561-8776-5beeba85db60" providerId="ADAL" clId="{AFE790A6-6FF4-40EC-B41A-A6A4F5D2965A}" dt="2023-11-26T16:12:08.118" v="5616" actId="47"/>
        <pc:sldMkLst>
          <pc:docMk/>
          <pc:sldMk cId="0" sldId="281"/>
        </pc:sldMkLst>
      </pc:sldChg>
      <pc:sldChg chg="del">
        <pc:chgData name="LUCIA GAVILAN PEDROSA" userId="ee671179-0c65-4561-8776-5beeba85db60" providerId="ADAL" clId="{AFE790A6-6FF4-40EC-B41A-A6A4F5D2965A}" dt="2023-11-26T16:12:08.732" v="5617" actId="47"/>
        <pc:sldMkLst>
          <pc:docMk/>
          <pc:sldMk cId="0" sldId="282"/>
        </pc:sldMkLst>
      </pc:sldChg>
      <pc:sldChg chg="del">
        <pc:chgData name="LUCIA GAVILAN PEDROSA" userId="ee671179-0c65-4561-8776-5beeba85db60" providerId="ADAL" clId="{AFE790A6-6FF4-40EC-B41A-A6A4F5D2965A}" dt="2023-11-26T16:12:09.572" v="5618" actId="47"/>
        <pc:sldMkLst>
          <pc:docMk/>
          <pc:sldMk cId="0" sldId="283"/>
        </pc:sldMkLst>
      </pc:sldChg>
      <pc:sldChg chg="del">
        <pc:chgData name="LUCIA GAVILAN PEDROSA" userId="ee671179-0c65-4561-8776-5beeba85db60" providerId="ADAL" clId="{AFE790A6-6FF4-40EC-B41A-A6A4F5D2965A}" dt="2023-11-26T16:12:10.122" v="5619" actId="47"/>
        <pc:sldMkLst>
          <pc:docMk/>
          <pc:sldMk cId="0" sldId="284"/>
        </pc:sldMkLst>
      </pc:sldChg>
      <pc:sldChg chg="del">
        <pc:chgData name="LUCIA GAVILAN PEDROSA" userId="ee671179-0c65-4561-8776-5beeba85db60" providerId="ADAL" clId="{AFE790A6-6FF4-40EC-B41A-A6A4F5D2965A}" dt="2023-11-26T16:12:10.657" v="5620" actId="47"/>
        <pc:sldMkLst>
          <pc:docMk/>
          <pc:sldMk cId="0" sldId="285"/>
        </pc:sldMkLst>
      </pc:sldChg>
      <pc:sldChg chg="del">
        <pc:chgData name="LUCIA GAVILAN PEDROSA" userId="ee671179-0c65-4561-8776-5beeba85db60" providerId="ADAL" clId="{AFE790A6-6FF4-40EC-B41A-A6A4F5D2965A}" dt="2023-11-26T16:12:11.173" v="5621" actId="47"/>
        <pc:sldMkLst>
          <pc:docMk/>
          <pc:sldMk cId="0" sldId="286"/>
        </pc:sldMkLst>
      </pc:sldChg>
      <pc:sldChg chg="del">
        <pc:chgData name="LUCIA GAVILAN PEDROSA" userId="ee671179-0c65-4561-8776-5beeba85db60" providerId="ADAL" clId="{AFE790A6-6FF4-40EC-B41A-A6A4F5D2965A}" dt="2023-11-26T16:12:11.682" v="5622" actId="47"/>
        <pc:sldMkLst>
          <pc:docMk/>
          <pc:sldMk cId="0" sldId="287"/>
        </pc:sldMkLst>
      </pc:sldChg>
      <pc:sldChg chg="del">
        <pc:chgData name="LUCIA GAVILAN PEDROSA" userId="ee671179-0c65-4561-8776-5beeba85db60" providerId="ADAL" clId="{AFE790A6-6FF4-40EC-B41A-A6A4F5D2965A}" dt="2023-11-26T16:12:12.107" v="5623" actId="47"/>
        <pc:sldMkLst>
          <pc:docMk/>
          <pc:sldMk cId="0" sldId="288"/>
        </pc:sldMkLst>
      </pc:sldChg>
      <pc:sldChg chg="del">
        <pc:chgData name="LUCIA GAVILAN PEDROSA" userId="ee671179-0c65-4561-8776-5beeba85db60" providerId="ADAL" clId="{AFE790A6-6FF4-40EC-B41A-A6A4F5D2965A}" dt="2023-11-26T16:12:12.682" v="5624" actId="47"/>
        <pc:sldMkLst>
          <pc:docMk/>
          <pc:sldMk cId="0" sldId="289"/>
        </pc:sldMkLst>
      </pc:sldChg>
      <pc:sldChg chg="del">
        <pc:chgData name="LUCIA GAVILAN PEDROSA" userId="ee671179-0c65-4561-8776-5beeba85db60" providerId="ADAL" clId="{AFE790A6-6FF4-40EC-B41A-A6A4F5D2965A}" dt="2023-11-26T16:12:13.612" v="5625" actId="47"/>
        <pc:sldMkLst>
          <pc:docMk/>
          <pc:sldMk cId="0" sldId="290"/>
        </pc:sldMkLst>
      </pc:sldChg>
      <pc:sldChg chg="del">
        <pc:chgData name="LUCIA GAVILAN PEDROSA" userId="ee671179-0c65-4561-8776-5beeba85db60" providerId="ADAL" clId="{AFE790A6-6FF4-40EC-B41A-A6A4F5D2965A}" dt="2023-11-26T16:12:14.274" v="5626" actId="47"/>
        <pc:sldMkLst>
          <pc:docMk/>
          <pc:sldMk cId="0" sldId="291"/>
        </pc:sldMkLst>
      </pc:sldChg>
      <pc:sldChg chg="del">
        <pc:chgData name="LUCIA GAVILAN PEDROSA" userId="ee671179-0c65-4561-8776-5beeba85db60" providerId="ADAL" clId="{AFE790A6-6FF4-40EC-B41A-A6A4F5D2965A}" dt="2023-11-26T16:12:14.847" v="5627" actId="47"/>
        <pc:sldMkLst>
          <pc:docMk/>
          <pc:sldMk cId="0" sldId="292"/>
        </pc:sldMkLst>
      </pc:sldChg>
      <pc:sldChg chg="del">
        <pc:chgData name="LUCIA GAVILAN PEDROSA" userId="ee671179-0c65-4561-8776-5beeba85db60" providerId="ADAL" clId="{AFE790A6-6FF4-40EC-B41A-A6A4F5D2965A}" dt="2023-11-26T16:12:15.423" v="5628" actId="47"/>
        <pc:sldMkLst>
          <pc:docMk/>
          <pc:sldMk cId="0" sldId="293"/>
        </pc:sldMkLst>
      </pc:sldChg>
      <pc:sldChg chg="del">
        <pc:chgData name="LUCIA GAVILAN PEDROSA" userId="ee671179-0c65-4561-8776-5beeba85db60" providerId="ADAL" clId="{AFE790A6-6FF4-40EC-B41A-A6A4F5D2965A}" dt="2023-11-26T16:12:15.928" v="5629" actId="47"/>
        <pc:sldMkLst>
          <pc:docMk/>
          <pc:sldMk cId="0" sldId="294"/>
        </pc:sldMkLst>
      </pc:sldChg>
      <pc:sldChg chg="del">
        <pc:chgData name="LUCIA GAVILAN PEDROSA" userId="ee671179-0c65-4561-8776-5beeba85db60" providerId="ADAL" clId="{AFE790A6-6FF4-40EC-B41A-A6A4F5D2965A}" dt="2023-11-26T16:12:16.433" v="5630" actId="47"/>
        <pc:sldMkLst>
          <pc:docMk/>
          <pc:sldMk cId="0" sldId="295"/>
        </pc:sldMkLst>
      </pc:sldChg>
      <pc:sldChg chg="del">
        <pc:chgData name="LUCIA GAVILAN PEDROSA" userId="ee671179-0c65-4561-8776-5beeba85db60" providerId="ADAL" clId="{AFE790A6-6FF4-40EC-B41A-A6A4F5D2965A}" dt="2023-11-26T16:12:17.113" v="5631" actId="47"/>
        <pc:sldMkLst>
          <pc:docMk/>
          <pc:sldMk cId="0" sldId="296"/>
        </pc:sldMkLst>
      </pc:sldChg>
      <pc:sldChg chg="del">
        <pc:chgData name="LUCIA GAVILAN PEDROSA" userId="ee671179-0c65-4561-8776-5beeba85db60" providerId="ADAL" clId="{AFE790A6-6FF4-40EC-B41A-A6A4F5D2965A}" dt="2023-11-26T16:12:17.736" v="5632" actId="47"/>
        <pc:sldMkLst>
          <pc:docMk/>
          <pc:sldMk cId="0" sldId="297"/>
        </pc:sldMkLst>
      </pc:sldChg>
      <pc:sldChg chg="del">
        <pc:chgData name="LUCIA GAVILAN PEDROSA" userId="ee671179-0c65-4561-8776-5beeba85db60" providerId="ADAL" clId="{AFE790A6-6FF4-40EC-B41A-A6A4F5D2965A}" dt="2023-11-26T16:12:19.106" v="5633" actId="47"/>
        <pc:sldMkLst>
          <pc:docMk/>
          <pc:sldMk cId="0" sldId="298"/>
        </pc:sldMkLst>
      </pc:sldChg>
      <pc:sldChg chg="del">
        <pc:chgData name="LUCIA GAVILAN PEDROSA" userId="ee671179-0c65-4561-8776-5beeba85db60" providerId="ADAL" clId="{AFE790A6-6FF4-40EC-B41A-A6A4F5D2965A}" dt="2023-11-26T16:12:19.744" v="5634" actId="47"/>
        <pc:sldMkLst>
          <pc:docMk/>
          <pc:sldMk cId="0" sldId="299"/>
        </pc:sldMkLst>
      </pc:sldChg>
      <pc:sldChg chg="del">
        <pc:chgData name="LUCIA GAVILAN PEDROSA" userId="ee671179-0c65-4561-8776-5beeba85db60" providerId="ADAL" clId="{AFE790A6-6FF4-40EC-B41A-A6A4F5D2965A}" dt="2023-11-26T16:12:20.489" v="5635" actId="47"/>
        <pc:sldMkLst>
          <pc:docMk/>
          <pc:sldMk cId="0" sldId="300"/>
        </pc:sldMkLst>
      </pc:sldChg>
      <pc:sldChg chg="del">
        <pc:chgData name="LUCIA GAVILAN PEDROSA" userId="ee671179-0c65-4561-8776-5beeba85db60" providerId="ADAL" clId="{AFE790A6-6FF4-40EC-B41A-A6A4F5D2965A}" dt="2023-11-26T16:12:21.091" v="5636" actId="47"/>
        <pc:sldMkLst>
          <pc:docMk/>
          <pc:sldMk cId="0" sldId="301"/>
        </pc:sldMkLst>
      </pc:sldChg>
      <pc:sldChg chg="del">
        <pc:chgData name="LUCIA GAVILAN PEDROSA" userId="ee671179-0c65-4561-8776-5beeba85db60" providerId="ADAL" clId="{AFE790A6-6FF4-40EC-B41A-A6A4F5D2965A}" dt="2023-11-26T16:12:21.951" v="5637" actId="47"/>
        <pc:sldMkLst>
          <pc:docMk/>
          <pc:sldMk cId="0" sldId="302"/>
        </pc:sldMkLst>
      </pc:sldChg>
      <pc:sldChg chg="modSp add mod ord">
        <pc:chgData name="LUCIA GAVILAN PEDROSA" userId="ee671179-0c65-4561-8776-5beeba85db60" providerId="ADAL" clId="{AFE790A6-6FF4-40EC-B41A-A6A4F5D2965A}" dt="2023-11-24T10:23:06.842" v="1346" actId="20577"/>
        <pc:sldMkLst>
          <pc:docMk/>
          <pc:sldMk cId="238382428" sldId="303"/>
        </pc:sldMkLst>
        <pc:spChg chg="mod">
          <ac:chgData name="LUCIA GAVILAN PEDROSA" userId="ee671179-0c65-4561-8776-5beeba85db60" providerId="ADAL" clId="{AFE790A6-6FF4-40EC-B41A-A6A4F5D2965A}" dt="2023-11-24T10:23:06.842" v="1346" actId="20577"/>
          <ac:spMkLst>
            <pc:docMk/>
            <pc:sldMk cId="238382428" sldId="303"/>
            <ac:spMk id="479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4T09:59:14.892" v="435" actId="5793"/>
          <ac:spMkLst>
            <pc:docMk/>
            <pc:sldMk cId="238382428" sldId="303"/>
            <ac:spMk id="481" creationId="{00000000-0000-0000-0000-000000000000}"/>
          </ac:spMkLst>
        </pc:spChg>
      </pc:sldChg>
      <pc:sldChg chg="addSp delSp modSp add mod">
        <pc:chgData name="LUCIA GAVILAN PEDROSA" userId="ee671179-0c65-4561-8776-5beeba85db60" providerId="ADAL" clId="{AFE790A6-6FF4-40EC-B41A-A6A4F5D2965A}" dt="2023-11-24T10:23:20.926" v="1350"/>
        <pc:sldMkLst>
          <pc:docMk/>
          <pc:sldMk cId="956992896" sldId="304"/>
        </pc:sldMkLst>
        <pc:spChg chg="mod">
          <ac:chgData name="LUCIA GAVILAN PEDROSA" userId="ee671179-0c65-4561-8776-5beeba85db60" providerId="ADAL" clId="{AFE790A6-6FF4-40EC-B41A-A6A4F5D2965A}" dt="2023-11-24T10:03:47.863" v="485" actId="1076"/>
          <ac:spMkLst>
            <pc:docMk/>
            <pc:sldMk cId="956992896" sldId="304"/>
            <ac:spMk id="3" creationId="{47EDB6FE-D41A-80D1-D24D-3E7F9A41F58E}"/>
          </ac:spMkLst>
        </pc:spChg>
        <pc:spChg chg="add mod">
          <ac:chgData name="LUCIA GAVILAN PEDROSA" userId="ee671179-0c65-4561-8776-5beeba85db60" providerId="ADAL" clId="{AFE790A6-6FF4-40EC-B41A-A6A4F5D2965A}" dt="2023-11-24T10:23:20.926" v="1350"/>
          <ac:spMkLst>
            <pc:docMk/>
            <pc:sldMk cId="956992896" sldId="304"/>
            <ac:spMk id="5" creationId="{8D69D47A-C7CB-7337-30AB-AAFA833699F6}"/>
          </ac:spMkLst>
        </pc:spChg>
        <pc:spChg chg="del">
          <ac:chgData name="LUCIA GAVILAN PEDROSA" userId="ee671179-0c65-4561-8776-5beeba85db60" providerId="ADAL" clId="{AFE790A6-6FF4-40EC-B41A-A6A4F5D2965A}" dt="2023-11-24T10:23:20.455" v="1349" actId="478"/>
          <ac:spMkLst>
            <pc:docMk/>
            <pc:sldMk cId="956992896" sldId="304"/>
            <ac:spMk id="479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4T10:03:17.894" v="475" actId="1076"/>
          <ac:spMkLst>
            <pc:docMk/>
            <pc:sldMk cId="956992896" sldId="304"/>
            <ac:spMk id="481" creationId="{00000000-0000-0000-0000-000000000000}"/>
          </ac:spMkLst>
        </pc:spChg>
        <pc:picChg chg="del">
          <ac:chgData name="LUCIA GAVILAN PEDROSA" userId="ee671179-0c65-4561-8776-5beeba85db60" providerId="ADAL" clId="{AFE790A6-6FF4-40EC-B41A-A6A4F5D2965A}" dt="2023-11-24T10:02:59.088" v="471" actId="478"/>
          <ac:picMkLst>
            <pc:docMk/>
            <pc:sldMk cId="956992896" sldId="304"/>
            <ac:picMk id="2" creationId="{3C4613E0-2DF8-6FF3-4D28-6510101C6479}"/>
          </ac:picMkLst>
        </pc:picChg>
        <pc:picChg chg="add mod ord modCrop">
          <ac:chgData name="LUCIA GAVILAN PEDROSA" userId="ee671179-0c65-4561-8776-5beeba85db60" providerId="ADAL" clId="{AFE790A6-6FF4-40EC-B41A-A6A4F5D2965A}" dt="2023-11-24T10:06:01.469" v="510" actId="1076"/>
          <ac:picMkLst>
            <pc:docMk/>
            <pc:sldMk cId="956992896" sldId="304"/>
            <ac:picMk id="4" creationId="{F3B18DAB-AEAF-4667-10EE-41E30DF91CE3}"/>
          </ac:picMkLst>
        </pc:picChg>
        <pc:cxnChg chg="mod">
          <ac:chgData name="LUCIA GAVILAN PEDROSA" userId="ee671179-0c65-4561-8776-5beeba85db60" providerId="ADAL" clId="{AFE790A6-6FF4-40EC-B41A-A6A4F5D2965A}" dt="2023-11-24T10:03:50.475" v="486" actId="1076"/>
          <ac:cxnSpMkLst>
            <pc:docMk/>
            <pc:sldMk cId="956992896" sldId="304"/>
            <ac:cxnSpMk id="8" creationId="{751017DC-AE8C-1C91-B138-C5D61C39F2AE}"/>
          </ac:cxnSpMkLst>
        </pc:cxnChg>
      </pc:sldChg>
      <pc:sldChg chg="addSp delSp modSp add mod">
        <pc:chgData name="LUCIA GAVILAN PEDROSA" userId="ee671179-0c65-4561-8776-5beeba85db60" providerId="ADAL" clId="{AFE790A6-6FF4-40EC-B41A-A6A4F5D2965A}" dt="2023-11-24T10:23:25.923" v="1352"/>
        <pc:sldMkLst>
          <pc:docMk/>
          <pc:sldMk cId="1137898664" sldId="305"/>
        </pc:sldMkLst>
        <pc:spChg chg="del">
          <ac:chgData name="LUCIA GAVILAN PEDROSA" userId="ee671179-0c65-4561-8776-5beeba85db60" providerId="ADAL" clId="{AFE790A6-6FF4-40EC-B41A-A6A4F5D2965A}" dt="2023-11-24T10:04:56.555" v="498" actId="478"/>
          <ac:spMkLst>
            <pc:docMk/>
            <pc:sldMk cId="1137898664" sldId="305"/>
            <ac:spMk id="3" creationId="{47EDB6FE-D41A-80D1-D24D-3E7F9A41F58E}"/>
          </ac:spMkLst>
        </pc:spChg>
        <pc:spChg chg="add mod">
          <ac:chgData name="LUCIA GAVILAN PEDROSA" userId="ee671179-0c65-4561-8776-5beeba85db60" providerId="ADAL" clId="{AFE790A6-6FF4-40EC-B41A-A6A4F5D2965A}" dt="2023-11-24T10:23:25.923" v="1352"/>
          <ac:spMkLst>
            <pc:docMk/>
            <pc:sldMk cId="1137898664" sldId="305"/>
            <ac:spMk id="5" creationId="{919DE066-F2EE-CC7B-19BC-FB8AAFE944DE}"/>
          </ac:spMkLst>
        </pc:spChg>
        <pc:spChg chg="del">
          <ac:chgData name="LUCIA GAVILAN PEDROSA" userId="ee671179-0c65-4561-8776-5beeba85db60" providerId="ADAL" clId="{AFE790A6-6FF4-40EC-B41A-A6A4F5D2965A}" dt="2023-11-24T10:23:25.092" v="1351" actId="478"/>
          <ac:spMkLst>
            <pc:docMk/>
            <pc:sldMk cId="1137898664" sldId="305"/>
            <ac:spMk id="479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4T10:05:13.567" v="500" actId="11"/>
          <ac:spMkLst>
            <pc:docMk/>
            <pc:sldMk cId="1137898664" sldId="305"/>
            <ac:spMk id="481" creationId="{00000000-0000-0000-0000-000000000000}"/>
          </ac:spMkLst>
        </pc:spChg>
        <pc:picChg chg="add mod modCrop">
          <ac:chgData name="LUCIA GAVILAN PEDROSA" userId="ee671179-0c65-4561-8776-5beeba85db60" providerId="ADAL" clId="{AFE790A6-6FF4-40EC-B41A-A6A4F5D2965A}" dt="2023-11-24T10:05:55.988" v="509" actId="1076"/>
          <ac:picMkLst>
            <pc:docMk/>
            <pc:sldMk cId="1137898664" sldId="305"/>
            <ac:picMk id="2" creationId="{3BBC6214-30C4-C6D3-0241-AB2CFC0E514F}"/>
          </ac:picMkLst>
        </pc:picChg>
        <pc:picChg chg="del">
          <ac:chgData name="LUCIA GAVILAN PEDROSA" userId="ee671179-0c65-4561-8776-5beeba85db60" providerId="ADAL" clId="{AFE790A6-6FF4-40EC-B41A-A6A4F5D2965A}" dt="2023-11-24T10:04:01.205" v="488" actId="478"/>
          <ac:picMkLst>
            <pc:docMk/>
            <pc:sldMk cId="1137898664" sldId="305"/>
            <ac:picMk id="4" creationId="{F3B18DAB-AEAF-4667-10EE-41E30DF91CE3}"/>
          </ac:picMkLst>
        </pc:picChg>
        <pc:cxnChg chg="del">
          <ac:chgData name="LUCIA GAVILAN PEDROSA" userId="ee671179-0c65-4561-8776-5beeba85db60" providerId="ADAL" clId="{AFE790A6-6FF4-40EC-B41A-A6A4F5D2965A}" dt="2023-11-24T10:04:53.405" v="497" actId="478"/>
          <ac:cxnSpMkLst>
            <pc:docMk/>
            <pc:sldMk cId="1137898664" sldId="305"/>
            <ac:cxnSpMk id="8" creationId="{751017DC-AE8C-1C91-B138-C5D61C39F2AE}"/>
          </ac:cxnSpMkLst>
        </pc:cxnChg>
      </pc:sldChg>
      <pc:sldChg chg="addSp delSp modSp add mod">
        <pc:chgData name="LUCIA GAVILAN PEDROSA" userId="ee671179-0c65-4561-8776-5beeba85db60" providerId="ADAL" clId="{AFE790A6-6FF4-40EC-B41A-A6A4F5D2965A}" dt="2023-11-24T10:23:31.804" v="1354"/>
        <pc:sldMkLst>
          <pc:docMk/>
          <pc:sldMk cId="1218983595" sldId="306"/>
        </pc:sldMkLst>
        <pc:spChg chg="add mod">
          <ac:chgData name="LUCIA GAVILAN PEDROSA" userId="ee671179-0c65-4561-8776-5beeba85db60" providerId="ADAL" clId="{AFE790A6-6FF4-40EC-B41A-A6A4F5D2965A}" dt="2023-11-24T10:08:25.460" v="557" actId="1076"/>
          <ac:spMkLst>
            <pc:docMk/>
            <pc:sldMk cId="1218983595" sldId="306"/>
            <ac:spMk id="4" creationId="{1842D09D-46EC-6B4F-56AD-499F19BF29C8}"/>
          </ac:spMkLst>
        </pc:spChg>
        <pc:spChg chg="add mod">
          <ac:chgData name="LUCIA GAVILAN PEDROSA" userId="ee671179-0c65-4561-8776-5beeba85db60" providerId="ADAL" clId="{AFE790A6-6FF4-40EC-B41A-A6A4F5D2965A}" dt="2023-11-24T10:23:31.804" v="1354"/>
          <ac:spMkLst>
            <pc:docMk/>
            <pc:sldMk cId="1218983595" sldId="306"/>
            <ac:spMk id="6" creationId="{89AE172F-5508-9783-BF6B-019E20D27E75}"/>
          </ac:spMkLst>
        </pc:spChg>
        <pc:spChg chg="del">
          <ac:chgData name="LUCIA GAVILAN PEDROSA" userId="ee671179-0c65-4561-8776-5beeba85db60" providerId="ADAL" clId="{AFE790A6-6FF4-40EC-B41A-A6A4F5D2965A}" dt="2023-11-24T10:23:31.228" v="1353" actId="478"/>
          <ac:spMkLst>
            <pc:docMk/>
            <pc:sldMk cId="1218983595" sldId="306"/>
            <ac:spMk id="479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4T10:07:45.382" v="548" actId="1076"/>
          <ac:spMkLst>
            <pc:docMk/>
            <pc:sldMk cId="1218983595" sldId="306"/>
            <ac:spMk id="481" creationId="{00000000-0000-0000-0000-000000000000}"/>
          </ac:spMkLst>
        </pc:spChg>
        <pc:picChg chg="del">
          <ac:chgData name="LUCIA GAVILAN PEDROSA" userId="ee671179-0c65-4561-8776-5beeba85db60" providerId="ADAL" clId="{AFE790A6-6FF4-40EC-B41A-A6A4F5D2965A}" dt="2023-11-24T10:07:19.612" v="543" actId="478"/>
          <ac:picMkLst>
            <pc:docMk/>
            <pc:sldMk cId="1218983595" sldId="306"/>
            <ac:picMk id="2" creationId="{3BBC6214-30C4-C6D3-0241-AB2CFC0E514F}"/>
          </ac:picMkLst>
        </pc:picChg>
        <pc:picChg chg="add mod modCrop">
          <ac:chgData name="LUCIA GAVILAN PEDROSA" userId="ee671179-0c65-4561-8776-5beeba85db60" providerId="ADAL" clId="{AFE790A6-6FF4-40EC-B41A-A6A4F5D2965A}" dt="2023-11-24T10:08:06.626" v="553" actId="1076"/>
          <ac:picMkLst>
            <pc:docMk/>
            <pc:sldMk cId="1218983595" sldId="306"/>
            <ac:picMk id="3" creationId="{E5C7FF6F-342A-133E-C271-039F61975FDF}"/>
          </ac:picMkLst>
        </pc:picChg>
        <pc:cxnChg chg="add mod">
          <ac:chgData name="LUCIA GAVILAN PEDROSA" userId="ee671179-0c65-4561-8776-5beeba85db60" providerId="ADAL" clId="{AFE790A6-6FF4-40EC-B41A-A6A4F5D2965A}" dt="2023-11-24T10:08:35.297" v="559" actId="1076"/>
          <ac:cxnSpMkLst>
            <pc:docMk/>
            <pc:sldMk cId="1218983595" sldId="306"/>
            <ac:cxnSpMk id="5" creationId="{0797EA2C-1509-0E10-C3D8-1C4B7A0A08FE}"/>
          </ac:cxnSpMkLst>
        </pc:cxnChg>
      </pc:sldChg>
      <pc:sldChg chg="addSp delSp modSp add mod">
        <pc:chgData name="LUCIA GAVILAN PEDROSA" userId="ee671179-0c65-4561-8776-5beeba85db60" providerId="ADAL" clId="{AFE790A6-6FF4-40EC-B41A-A6A4F5D2965A}" dt="2023-11-24T10:23:37.580" v="1356"/>
        <pc:sldMkLst>
          <pc:docMk/>
          <pc:sldMk cId="1967762851" sldId="307"/>
        </pc:sldMkLst>
        <pc:spChg chg="mod">
          <ac:chgData name="LUCIA GAVILAN PEDROSA" userId="ee671179-0c65-4561-8776-5beeba85db60" providerId="ADAL" clId="{AFE790A6-6FF4-40EC-B41A-A6A4F5D2965A}" dt="2023-11-24T10:15:15.417" v="980" actId="1076"/>
          <ac:spMkLst>
            <pc:docMk/>
            <pc:sldMk cId="1967762851" sldId="307"/>
            <ac:spMk id="4" creationId="{1842D09D-46EC-6B4F-56AD-499F19BF29C8}"/>
          </ac:spMkLst>
        </pc:spChg>
        <pc:spChg chg="add mod">
          <ac:chgData name="LUCIA GAVILAN PEDROSA" userId="ee671179-0c65-4561-8776-5beeba85db60" providerId="ADAL" clId="{AFE790A6-6FF4-40EC-B41A-A6A4F5D2965A}" dt="2023-11-24T10:23:37.580" v="1356"/>
          <ac:spMkLst>
            <pc:docMk/>
            <pc:sldMk cId="1967762851" sldId="307"/>
            <ac:spMk id="11" creationId="{C52D9B2A-C1EF-E510-2A8D-2B1443A03745}"/>
          </ac:spMkLst>
        </pc:spChg>
        <pc:spChg chg="del">
          <ac:chgData name="LUCIA GAVILAN PEDROSA" userId="ee671179-0c65-4561-8776-5beeba85db60" providerId="ADAL" clId="{AFE790A6-6FF4-40EC-B41A-A6A4F5D2965A}" dt="2023-11-24T10:23:37.077" v="1355" actId="478"/>
          <ac:spMkLst>
            <pc:docMk/>
            <pc:sldMk cId="1967762851" sldId="307"/>
            <ac:spMk id="479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4T10:09:47.859" v="659" actId="20577"/>
          <ac:spMkLst>
            <pc:docMk/>
            <pc:sldMk cId="1967762851" sldId="307"/>
            <ac:spMk id="480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4T10:15:24.446" v="984" actId="20577"/>
          <ac:spMkLst>
            <pc:docMk/>
            <pc:sldMk cId="1967762851" sldId="307"/>
            <ac:spMk id="481" creationId="{00000000-0000-0000-0000-000000000000}"/>
          </ac:spMkLst>
        </pc:spChg>
        <pc:picChg chg="del">
          <ac:chgData name="LUCIA GAVILAN PEDROSA" userId="ee671179-0c65-4561-8776-5beeba85db60" providerId="ADAL" clId="{AFE790A6-6FF4-40EC-B41A-A6A4F5D2965A}" dt="2023-11-24T10:09:52.359" v="660" actId="478"/>
          <ac:picMkLst>
            <pc:docMk/>
            <pc:sldMk cId="1967762851" sldId="307"/>
            <ac:picMk id="3" creationId="{E5C7FF6F-342A-133E-C271-039F61975FDF}"/>
          </ac:picMkLst>
        </pc:picChg>
        <pc:picChg chg="add mod ord modCrop">
          <ac:chgData name="LUCIA GAVILAN PEDROSA" userId="ee671179-0c65-4561-8776-5beeba85db60" providerId="ADAL" clId="{AFE790A6-6FF4-40EC-B41A-A6A4F5D2965A}" dt="2023-11-24T10:14:55.925" v="973" actId="171"/>
          <ac:picMkLst>
            <pc:docMk/>
            <pc:sldMk cId="1967762851" sldId="307"/>
            <ac:picMk id="6" creationId="{58528825-A4F3-7C5D-A94A-1053DA9F98B4}"/>
          </ac:picMkLst>
        </pc:picChg>
        <pc:picChg chg="add del">
          <ac:chgData name="LUCIA GAVILAN PEDROSA" userId="ee671179-0c65-4561-8776-5beeba85db60" providerId="ADAL" clId="{AFE790A6-6FF4-40EC-B41A-A6A4F5D2965A}" dt="2023-11-24T10:15:41.988" v="986" actId="478"/>
          <ac:picMkLst>
            <pc:docMk/>
            <pc:sldMk cId="1967762851" sldId="307"/>
            <ac:picMk id="8" creationId="{72CC54F3-FB3F-7194-8C43-EB3F463E7ABC}"/>
          </ac:picMkLst>
        </pc:picChg>
        <pc:picChg chg="add del">
          <ac:chgData name="LUCIA GAVILAN PEDROSA" userId="ee671179-0c65-4561-8776-5beeba85db60" providerId="ADAL" clId="{AFE790A6-6FF4-40EC-B41A-A6A4F5D2965A}" dt="2023-11-24T10:15:49.197" v="988" actId="478"/>
          <ac:picMkLst>
            <pc:docMk/>
            <pc:sldMk cId="1967762851" sldId="307"/>
            <ac:picMk id="10" creationId="{25B7B00A-1C47-D4F8-F900-D92015162F02}"/>
          </ac:picMkLst>
        </pc:picChg>
        <pc:cxnChg chg="mod">
          <ac:chgData name="LUCIA GAVILAN PEDROSA" userId="ee671179-0c65-4561-8776-5beeba85db60" providerId="ADAL" clId="{AFE790A6-6FF4-40EC-B41A-A6A4F5D2965A}" dt="2023-11-24T10:15:06.789" v="977" actId="1076"/>
          <ac:cxnSpMkLst>
            <pc:docMk/>
            <pc:sldMk cId="1967762851" sldId="307"/>
            <ac:cxnSpMk id="5" creationId="{0797EA2C-1509-0E10-C3D8-1C4B7A0A08FE}"/>
          </ac:cxnSpMkLst>
        </pc:cxnChg>
      </pc:sldChg>
      <pc:sldChg chg="addSp delSp modSp add mod">
        <pc:chgData name="LUCIA GAVILAN PEDROSA" userId="ee671179-0c65-4561-8776-5beeba85db60" providerId="ADAL" clId="{AFE790A6-6FF4-40EC-B41A-A6A4F5D2965A}" dt="2023-11-24T10:23:48.111" v="1360"/>
        <pc:sldMkLst>
          <pc:docMk/>
          <pc:sldMk cId="1132505277" sldId="308"/>
        </pc:sldMkLst>
        <pc:spChg chg="del mod">
          <ac:chgData name="LUCIA GAVILAN PEDROSA" userId="ee671179-0c65-4561-8776-5beeba85db60" providerId="ADAL" clId="{AFE790A6-6FF4-40EC-B41A-A6A4F5D2965A}" dt="2023-11-24T10:19:55.708" v="1289" actId="478"/>
          <ac:spMkLst>
            <pc:docMk/>
            <pc:sldMk cId="1132505277" sldId="308"/>
            <ac:spMk id="4" creationId="{1842D09D-46EC-6B4F-56AD-499F19BF29C8}"/>
          </ac:spMkLst>
        </pc:spChg>
        <pc:spChg chg="add mod">
          <ac:chgData name="LUCIA GAVILAN PEDROSA" userId="ee671179-0c65-4561-8776-5beeba85db60" providerId="ADAL" clId="{AFE790A6-6FF4-40EC-B41A-A6A4F5D2965A}" dt="2023-11-24T10:23:48.111" v="1360"/>
          <ac:spMkLst>
            <pc:docMk/>
            <pc:sldMk cId="1132505277" sldId="308"/>
            <ac:spMk id="11" creationId="{4396ADD3-D092-E208-BBD0-A290687E2403}"/>
          </ac:spMkLst>
        </pc:spChg>
        <pc:spChg chg="del">
          <ac:chgData name="LUCIA GAVILAN PEDROSA" userId="ee671179-0c65-4561-8776-5beeba85db60" providerId="ADAL" clId="{AFE790A6-6FF4-40EC-B41A-A6A4F5D2965A}" dt="2023-11-24T10:23:47.514" v="1359" actId="478"/>
          <ac:spMkLst>
            <pc:docMk/>
            <pc:sldMk cId="1132505277" sldId="308"/>
            <ac:spMk id="479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4T10:22:20.158" v="1330" actId="20577"/>
          <ac:spMkLst>
            <pc:docMk/>
            <pc:sldMk cId="1132505277" sldId="308"/>
            <ac:spMk id="481" creationId="{00000000-0000-0000-0000-000000000000}"/>
          </ac:spMkLst>
        </pc:spChg>
        <pc:picChg chg="add del mod ord modCrop">
          <ac:chgData name="LUCIA GAVILAN PEDROSA" userId="ee671179-0c65-4561-8776-5beeba85db60" providerId="ADAL" clId="{AFE790A6-6FF4-40EC-B41A-A6A4F5D2965A}" dt="2023-11-24T10:19:48.562" v="1286" actId="478"/>
          <ac:picMkLst>
            <pc:docMk/>
            <pc:sldMk cId="1132505277" sldId="308"/>
            <ac:picMk id="3" creationId="{7EB42EBD-9248-7266-CE0B-05C27FDE0C1C}"/>
          </ac:picMkLst>
        </pc:picChg>
        <pc:picChg chg="del">
          <ac:chgData name="LUCIA GAVILAN PEDROSA" userId="ee671179-0c65-4561-8776-5beeba85db60" providerId="ADAL" clId="{AFE790A6-6FF4-40EC-B41A-A6A4F5D2965A}" dt="2023-11-24T10:17:25.914" v="1239" actId="478"/>
          <ac:picMkLst>
            <pc:docMk/>
            <pc:sldMk cId="1132505277" sldId="308"/>
            <ac:picMk id="6" creationId="{58528825-A4F3-7C5D-A94A-1053DA9F98B4}"/>
          </ac:picMkLst>
        </pc:picChg>
        <pc:picChg chg="add del">
          <ac:chgData name="LUCIA GAVILAN PEDROSA" userId="ee671179-0c65-4561-8776-5beeba85db60" providerId="ADAL" clId="{AFE790A6-6FF4-40EC-B41A-A6A4F5D2965A}" dt="2023-11-24T10:18:50.984" v="1260" actId="478"/>
          <ac:picMkLst>
            <pc:docMk/>
            <pc:sldMk cId="1132505277" sldId="308"/>
            <ac:picMk id="8" creationId="{40B6DE05-AAF1-3AF1-FBE4-234346C5EE91}"/>
          </ac:picMkLst>
        </pc:picChg>
        <pc:picChg chg="add mod modCrop">
          <ac:chgData name="LUCIA GAVILAN PEDROSA" userId="ee671179-0c65-4561-8776-5beeba85db60" providerId="ADAL" clId="{AFE790A6-6FF4-40EC-B41A-A6A4F5D2965A}" dt="2023-11-24T10:22:26.111" v="1331" actId="1076"/>
          <ac:picMkLst>
            <pc:docMk/>
            <pc:sldMk cId="1132505277" sldId="308"/>
            <ac:picMk id="10" creationId="{BCEC31A0-F735-710F-84DC-FE54D2F64A1D}"/>
          </ac:picMkLst>
        </pc:picChg>
        <pc:cxnChg chg="del mod">
          <ac:chgData name="LUCIA GAVILAN PEDROSA" userId="ee671179-0c65-4561-8776-5beeba85db60" providerId="ADAL" clId="{AFE790A6-6FF4-40EC-B41A-A6A4F5D2965A}" dt="2023-11-24T10:19:50.184" v="1287" actId="478"/>
          <ac:cxnSpMkLst>
            <pc:docMk/>
            <pc:sldMk cId="1132505277" sldId="308"/>
            <ac:cxnSpMk id="5" creationId="{0797EA2C-1509-0E10-C3D8-1C4B7A0A08FE}"/>
          </ac:cxnSpMkLst>
        </pc:cxnChg>
      </pc:sldChg>
      <pc:sldChg chg="addSp delSp modSp add mod ord">
        <pc:chgData name="LUCIA GAVILAN PEDROSA" userId="ee671179-0c65-4561-8776-5beeba85db60" providerId="ADAL" clId="{AFE790A6-6FF4-40EC-B41A-A6A4F5D2965A}" dt="2023-11-24T10:23:43.373" v="1358"/>
        <pc:sldMkLst>
          <pc:docMk/>
          <pc:sldMk cId="524537617" sldId="309"/>
        </pc:sldMkLst>
        <pc:spChg chg="add mod">
          <ac:chgData name="LUCIA GAVILAN PEDROSA" userId="ee671179-0c65-4561-8776-5beeba85db60" providerId="ADAL" clId="{AFE790A6-6FF4-40EC-B41A-A6A4F5D2965A}" dt="2023-11-24T10:23:43.373" v="1358"/>
          <ac:spMkLst>
            <pc:docMk/>
            <pc:sldMk cId="524537617" sldId="309"/>
            <ac:spMk id="2" creationId="{DC1646C8-1866-4ABF-EDC7-5E7324ACBA3D}"/>
          </ac:spMkLst>
        </pc:spChg>
        <pc:spChg chg="mod">
          <ac:chgData name="LUCIA GAVILAN PEDROSA" userId="ee671179-0c65-4561-8776-5beeba85db60" providerId="ADAL" clId="{AFE790A6-6FF4-40EC-B41A-A6A4F5D2965A}" dt="2023-11-24T10:19:25.434" v="1272" actId="1076"/>
          <ac:spMkLst>
            <pc:docMk/>
            <pc:sldMk cId="524537617" sldId="309"/>
            <ac:spMk id="4" creationId="{1842D09D-46EC-6B4F-56AD-499F19BF29C8}"/>
          </ac:spMkLst>
        </pc:spChg>
        <pc:spChg chg="del">
          <ac:chgData name="LUCIA GAVILAN PEDROSA" userId="ee671179-0c65-4561-8776-5beeba85db60" providerId="ADAL" clId="{AFE790A6-6FF4-40EC-B41A-A6A4F5D2965A}" dt="2023-11-24T10:23:42.838" v="1357" actId="478"/>
          <ac:spMkLst>
            <pc:docMk/>
            <pc:sldMk cId="524537617" sldId="309"/>
            <ac:spMk id="479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4T10:19:36.700" v="1282" actId="20577"/>
          <ac:spMkLst>
            <pc:docMk/>
            <pc:sldMk cId="524537617" sldId="309"/>
            <ac:spMk id="481" creationId="{00000000-0000-0000-0000-000000000000}"/>
          </ac:spMkLst>
        </pc:spChg>
        <pc:picChg chg="mod">
          <ac:chgData name="LUCIA GAVILAN PEDROSA" userId="ee671179-0c65-4561-8776-5beeba85db60" providerId="ADAL" clId="{AFE790A6-6FF4-40EC-B41A-A6A4F5D2965A}" dt="2023-11-24T10:19:41.114" v="1283" actId="1076"/>
          <ac:picMkLst>
            <pc:docMk/>
            <pc:sldMk cId="524537617" sldId="309"/>
            <ac:picMk id="3" creationId="{7EB42EBD-9248-7266-CE0B-05C27FDE0C1C}"/>
          </ac:picMkLst>
        </pc:picChg>
        <pc:cxnChg chg="mod">
          <ac:chgData name="LUCIA GAVILAN PEDROSA" userId="ee671179-0c65-4561-8776-5beeba85db60" providerId="ADAL" clId="{AFE790A6-6FF4-40EC-B41A-A6A4F5D2965A}" dt="2023-11-24T10:19:27.880" v="1273" actId="1076"/>
          <ac:cxnSpMkLst>
            <pc:docMk/>
            <pc:sldMk cId="524537617" sldId="309"/>
            <ac:cxnSpMk id="5" creationId="{0797EA2C-1509-0E10-C3D8-1C4B7A0A08FE}"/>
          </ac:cxnSpMkLst>
        </pc:cxnChg>
      </pc:sldChg>
      <pc:sldChg chg="addSp delSp modSp add mod">
        <pc:chgData name="LUCIA GAVILAN PEDROSA" userId="ee671179-0c65-4561-8776-5beeba85db60" providerId="ADAL" clId="{AFE790A6-6FF4-40EC-B41A-A6A4F5D2965A}" dt="2023-11-26T13:02:54.579" v="3958" actId="255"/>
        <pc:sldMkLst>
          <pc:docMk/>
          <pc:sldMk cId="3362694549" sldId="310"/>
        </pc:sldMkLst>
        <pc:spChg chg="add mod">
          <ac:chgData name="LUCIA GAVILAN PEDROSA" userId="ee671179-0c65-4561-8776-5beeba85db60" providerId="ADAL" clId="{AFE790A6-6FF4-40EC-B41A-A6A4F5D2965A}" dt="2023-11-24T10:23:54.965" v="1362"/>
          <ac:spMkLst>
            <pc:docMk/>
            <pc:sldMk cId="3362694549" sldId="310"/>
            <ac:spMk id="2" creationId="{27122F80-655A-4B5E-C639-AB28F8684494}"/>
          </ac:spMkLst>
        </pc:spChg>
        <pc:spChg chg="del">
          <ac:chgData name="LUCIA GAVILAN PEDROSA" userId="ee671179-0c65-4561-8776-5beeba85db60" providerId="ADAL" clId="{AFE790A6-6FF4-40EC-B41A-A6A4F5D2965A}" dt="2023-11-24T10:23:54.463" v="1361" actId="478"/>
          <ac:spMkLst>
            <pc:docMk/>
            <pc:sldMk cId="3362694549" sldId="310"/>
            <ac:spMk id="479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4T10:29:35.703" v="1907" actId="1076"/>
          <ac:spMkLst>
            <pc:docMk/>
            <pc:sldMk cId="3362694549" sldId="310"/>
            <ac:spMk id="480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6T13:02:54.579" v="3958" actId="255"/>
          <ac:spMkLst>
            <pc:docMk/>
            <pc:sldMk cId="3362694549" sldId="310"/>
            <ac:spMk id="481" creationId="{00000000-0000-0000-0000-000000000000}"/>
          </ac:spMkLst>
        </pc:spChg>
        <pc:picChg chg="del">
          <ac:chgData name="LUCIA GAVILAN PEDROSA" userId="ee671179-0c65-4561-8776-5beeba85db60" providerId="ADAL" clId="{AFE790A6-6FF4-40EC-B41A-A6A4F5D2965A}" dt="2023-11-24T10:24:00.231" v="1363" actId="478"/>
          <ac:picMkLst>
            <pc:docMk/>
            <pc:sldMk cId="3362694549" sldId="310"/>
            <ac:picMk id="10" creationId="{BCEC31A0-F735-710F-84DC-FE54D2F64A1D}"/>
          </ac:picMkLst>
        </pc:picChg>
      </pc:sldChg>
      <pc:sldChg chg="delSp add del mod">
        <pc:chgData name="LUCIA GAVILAN PEDROSA" userId="ee671179-0c65-4561-8776-5beeba85db60" providerId="ADAL" clId="{AFE790A6-6FF4-40EC-B41A-A6A4F5D2965A}" dt="2023-11-26T12:33:54.926" v="2173" actId="47"/>
        <pc:sldMkLst>
          <pc:docMk/>
          <pc:sldMk cId="844822471" sldId="311"/>
        </pc:sldMkLst>
        <pc:cxnChg chg="del">
          <ac:chgData name="LUCIA GAVILAN PEDROSA" userId="ee671179-0c65-4561-8776-5beeba85db60" providerId="ADAL" clId="{AFE790A6-6FF4-40EC-B41A-A6A4F5D2965A}" dt="2023-11-26T12:33:19.326" v="2167" actId="478"/>
          <ac:cxnSpMkLst>
            <pc:docMk/>
            <pc:sldMk cId="844822471" sldId="311"/>
            <ac:cxnSpMk id="521" creationId="{00000000-0000-0000-0000-000000000000}"/>
          </ac:cxnSpMkLst>
        </pc:cxnChg>
      </pc:sldChg>
      <pc:sldChg chg="add del">
        <pc:chgData name="LUCIA GAVILAN PEDROSA" userId="ee671179-0c65-4561-8776-5beeba85db60" providerId="ADAL" clId="{AFE790A6-6FF4-40EC-B41A-A6A4F5D2965A}" dt="2023-11-26T15:59:25.440" v="5164" actId="47"/>
        <pc:sldMkLst>
          <pc:docMk/>
          <pc:sldMk cId="1025010418" sldId="312"/>
        </pc:sldMkLst>
      </pc:sldChg>
      <pc:sldChg chg="add del">
        <pc:chgData name="LUCIA GAVILAN PEDROSA" userId="ee671179-0c65-4561-8776-5beeba85db60" providerId="ADAL" clId="{AFE790A6-6FF4-40EC-B41A-A6A4F5D2965A}" dt="2023-11-26T12:33:26.576" v="2169" actId="47"/>
        <pc:sldMkLst>
          <pc:docMk/>
          <pc:sldMk cId="2238446097" sldId="312"/>
        </pc:sldMkLst>
      </pc:sldChg>
      <pc:sldChg chg="modSp add mod ord">
        <pc:chgData name="LUCIA GAVILAN PEDROSA" userId="ee671179-0c65-4561-8776-5beeba85db60" providerId="ADAL" clId="{AFE790A6-6FF4-40EC-B41A-A6A4F5D2965A}" dt="2023-11-26T12:59:14.924" v="3768" actId="255"/>
        <pc:sldMkLst>
          <pc:docMk/>
          <pc:sldMk cId="428321219" sldId="313"/>
        </pc:sldMkLst>
        <pc:spChg chg="mod">
          <ac:chgData name="LUCIA GAVILAN PEDROSA" userId="ee671179-0c65-4561-8776-5beeba85db60" providerId="ADAL" clId="{AFE790A6-6FF4-40EC-B41A-A6A4F5D2965A}" dt="2023-11-26T12:49:48.160" v="3239" actId="20577"/>
          <ac:spMkLst>
            <pc:docMk/>
            <pc:sldMk cId="428321219" sldId="313"/>
            <ac:spMk id="480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6T12:59:14.924" v="3768" actId="255"/>
          <ac:spMkLst>
            <pc:docMk/>
            <pc:sldMk cId="428321219" sldId="313"/>
            <ac:spMk id="481" creationId="{00000000-0000-0000-0000-000000000000}"/>
          </ac:spMkLst>
        </pc:spChg>
      </pc:sldChg>
      <pc:sldChg chg="modSp add mod">
        <pc:chgData name="LUCIA GAVILAN PEDROSA" userId="ee671179-0c65-4561-8776-5beeba85db60" providerId="ADAL" clId="{AFE790A6-6FF4-40EC-B41A-A6A4F5D2965A}" dt="2023-11-26T13:03:15.082" v="3967" actId="2"/>
        <pc:sldMkLst>
          <pc:docMk/>
          <pc:sldMk cId="3991584695" sldId="314"/>
        </pc:sldMkLst>
        <pc:spChg chg="mod">
          <ac:chgData name="LUCIA GAVILAN PEDROSA" userId="ee671179-0c65-4561-8776-5beeba85db60" providerId="ADAL" clId="{AFE790A6-6FF4-40EC-B41A-A6A4F5D2965A}" dt="2023-11-26T13:03:15.082" v="3967" actId="2"/>
          <ac:spMkLst>
            <pc:docMk/>
            <pc:sldMk cId="3991584695" sldId="314"/>
            <ac:spMk id="481" creationId="{00000000-0000-0000-0000-000000000000}"/>
          </ac:spMkLst>
        </pc:spChg>
      </pc:sldChg>
      <pc:sldChg chg="modSp add mod">
        <pc:chgData name="LUCIA GAVILAN PEDROSA" userId="ee671179-0c65-4561-8776-5beeba85db60" providerId="ADAL" clId="{AFE790A6-6FF4-40EC-B41A-A6A4F5D2965A}" dt="2023-11-26T15:56:00.828" v="5120" actId="255"/>
        <pc:sldMkLst>
          <pc:docMk/>
          <pc:sldMk cId="1139558602" sldId="315"/>
        </pc:sldMkLst>
        <pc:spChg chg="mod">
          <ac:chgData name="LUCIA GAVILAN PEDROSA" userId="ee671179-0c65-4561-8776-5beeba85db60" providerId="ADAL" clId="{AFE790A6-6FF4-40EC-B41A-A6A4F5D2965A}" dt="2023-11-26T15:56:00.828" v="5120" actId="255"/>
          <ac:spMkLst>
            <pc:docMk/>
            <pc:sldMk cId="1139558602" sldId="315"/>
            <ac:spMk id="481" creationId="{00000000-0000-0000-0000-000000000000}"/>
          </ac:spMkLst>
        </pc:spChg>
      </pc:sldChg>
      <pc:sldChg chg="modSp add mod">
        <pc:chgData name="LUCIA GAVILAN PEDROSA" userId="ee671179-0c65-4561-8776-5beeba85db60" providerId="ADAL" clId="{AFE790A6-6FF4-40EC-B41A-A6A4F5D2965A}" dt="2023-11-26T15:55:47.532" v="5116" actId="20577"/>
        <pc:sldMkLst>
          <pc:docMk/>
          <pc:sldMk cId="3090875784" sldId="316"/>
        </pc:sldMkLst>
        <pc:spChg chg="mod">
          <ac:chgData name="LUCIA GAVILAN PEDROSA" userId="ee671179-0c65-4561-8776-5beeba85db60" providerId="ADAL" clId="{AFE790A6-6FF4-40EC-B41A-A6A4F5D2965A}" dt="2023-11-26T13:13:38.921" v="4896" actId="20577"/>
          <ac:spMkLst>
            <pc:docMk/>
            <pc:sldMk cId="3090875784" sldId="316"/>
            <ac:spMk id="480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6T15:55:47.532" v="5116" actId="20577"/>
          <ac:spMkLst>
            <pc:docMk/>
            <pc:sldMk cId="3090875784" sldId="316"/>
            <ac:spMk id="481" creationId="{00000000-0000-0000-0000-000000000000}"/>
          </ac:spMkLst>
        </pc:spChg>
      </pc:sldChg>
      <pc:sldChg chg="addSp delSp modSp add mod">
        <pc:chgData name="LUCIA GAVILAN PEDROSA" userId="ee671179-0c65-4561-8776-5beeba85db60" providerId="ADAL" clId="{AFE790A6-6FF4-40EC-B41A-A6A4F5D2965A}" dt="2023-11-26T15:58:22.925" v="5147" actId="1076"/>
        <pc:sldMkLst>
          <pc:docMk/>
          <pc:sldMk cId="4199613034" sldId="317"/>
        </pc:sldMkLst>
        <pc:spChg chg="add mod">
          <ac:chgData name="LUCIA GAVILAN PEDROSA" userId="ee671179-0c65-4561-8776-5beeba85db60" providerId="ADAL" clId="{AFE790A6-6FF4-40EC-B41A-A6A4F5D2965A}" dt="2023-11-26T15:56:22.932" v="5125" actId="20577"/>
          <ac:spMkLst>
            <pc:docMk/>
            <pc:sldMk cId="4199613034" sldId="317"/>
            <ac:spMk id="3" creationId="{966C2D9C-A78B-CF57-4784-E4B2C379FF77}"/>
          </ac:spMkLst>
        </pc:spChg>
        <pc:spChg chg="add del mod">
          <ac:chgData name="LUCIA GAVILAN PEDROSA" userId="ee671179-0c65-4561-8776-5beeba85db60" providerId="ADAL" clId="{AFE790A6-6FF4-40EC-B41A-A6A4F5D2965A}" dt="2023-11-26T15:58:06.040" v="5143" actId="478"/>
          <ac:spMkLst>
            <pc:docMk/>
            <pc:sldMk cId="4199613034" sldId="317"/>
            <ac:spMk id="4" creationId="{844C6E0E-3F95-D008-16FE-538D3A8C006D}"/>
          </ac:spMkLst>
        </pc:spChg>
        <pc:spChg chg="mod">
          <ac:chgData name="LUCIA GAVILAN PEDROSA" userId="ee671179-0c65-4561-8776-5beeba85db60" providerId="ADAL" clId="{AFE790A6-6FF4-40EC-B41A-A6A4F5D2965A}" dt="2023-11-26T13:15:22.480" v="4959" actId="20577"/>
          <ac:spMkLst>
            <pc:docMk/>
            <pc:sldMk cId="4199613034" sldId="317"/>
            <ac:spMk id="480" creationId="{00000000-0000-0000-0000-000000000000}"/>
          </ac:spMkLst>
        </pc:spChg>
        <pc:spChg chg="mod">
          <ac:chgData name="LUCIA GAVILAN PEDROSA" userId="ee671179-0c65-4561-8776-5beeba85db60" providerId="ADAL" clId="{AFE790A6-6FF4-40EC-B41A-A6A4F5D2965A}" dt="2023-11-26T15:58:22.925" v="5147" actId="1076"/>
          <ac:spMkLst>
            <pc:docMk/>
            <pc:sldMk cId="4199613034" sldId="317"/>
            <ac:spMk id="481" creationId="{00000000-0000-0000-0000-000000000000}"/>
          </ac:spMkLst>
        </pc:spChg>
      </pc:sldChg>
      <pc:sldChg chg="addSp delSp modSp add del mod">
        <pc:chgData name="LUCIA GAVILAN PEDROSA" userId="ee671179-0c65-4561-8776-5beeba85db60" providerId="ADAL" clId="{AFE790A6-6FF4-40EC-B41A-A6A4F5D2965A}" dt="2023-11-26T15:58:29.490" v="5149" actId="2696"/>
        <pc:sldMkLst>
          <pc:docMk/>
          <pc:sldMk cId="2129231761" sldId="318"/>
        </pc:sldMkLst>
        <pc:spChg chg="mod">
          <ac:chgData name="LUCIA GAVILAN PEDROSA" userId="ee671179-0c65-4561-8776-5beeba85db60" providerId="ADAL" clId="{AFE790A6-6FF4-40EC-B41A-A6A4F5D2965A}" dt="2023-11-26T15:57:52.441" v="5142" actId="1076"/>
          <ac:spMkLst>
            <pc:docMk/>
            <pc:sldMk cId="2129231761" sldId="318"/>
            <ac:spMk id="4" creationId="{844C6E0E-3F95-D008-16FE-538D3A8C006D}"/>
          </ac:spMkLst>
        </pc:spChg>
        <pc:spChg chg="add mod">
          <ac:chgData name="LUCIA GAVILAN PEDROSA" userId="ee671179-0c65-4561-8776-5beeba85db60" providerId="ADAL" clId="{AFE790A6-6FF4-40EC-B41A-A6A4F5D2965A}" dt="2023-11-26T15:57:41.422" v="5141" actId="478"/>
          <ac:spMkLst>
            <pc:docMk/>
            <pc:sldMk cId="2129231761" sldId="318"/>
            <ac:spMk id="6" creationId="{BC7F82EE-9333-9419-8467-8F37C8EBA25E}"/>
          </ac:spMkLst>
        </pc:spChg>
        <pc:spChg chg="del">
          <ac:chgData name="LUCIA GAVILAN PEDROSA" userId="ee671179-0c65-4561-8776-5beeba85db60" providerId="ADAL" clId="{AFE790A6-6FF4-40EC-B41A-A6A4F5D2965A}" dt="2023-11-26T15:57:41.422" v="5141" actId="478"/>
          <ac:spMkLst>
            <pc:docMk/>
            <pc:sldMk cId="2129231761" sldId="318"/>
            <ac:spMk id="481" creationId="{00000000-0000-0000-0000-000000000000}"/>
          </ac:spMkLst>
        </pc:spChg>
      </pc:sldChg>
      <pc:sldChg chg="modSp add mod">
        <pc:chgData name="LUCIA GAVILAN PEDROSA" userId="ee671179-0c65-4561-8776-5beeba85db60" providerId="ADAL" clId="{AFE790A6-6FF4-40EC-B41A-A6A4F5D2965A}" dt="2023-11-26T15:59:09.623" v="5157" actId="1076"/>
        <pc:sldMkLst>
          <pc:docMk/>
          <pc:sldMk cId="1177705470" sldId="319"/>
        </pc:sldMkLst>
        <pc:spChg chg="mod">
          <ac:chgData name="LUCIA GAVILAN PEDROSA" userId="ee671179-0c65-4561-8776-5beeba85db60" providerId="ADAL" clId="{AFE790A6-6FF4-40EC-B41A-A6A4F5D2965A}" dt="2023-11-26T15:59:09.623" v="5157" actId="1076"/>
          <ac:spMkLst>
            <pc:docMk/>
            <pc:sldMk cId="1177705470" sldId="319"/>
            <ac:spMk id="481" creationId="{00000000-0000-0000-0000-000000000000}"/>
          </ac:spMkLst>
        </pc:spChg>
      </pc:sldChg>
      <pc:sldMasterChg chg="addSldLayout delSldLayout">
        <pc:chgData name="LUCIA GAVILAN PEDROSA" userId="ee671179-0c65-4561-8776-5beeba85db60" providerId="ADAL" clId="{AFE790A6-6FF4-40EC-B41A-A6A4F5D2965A}" dt="2023-11-26T16:12:10.122" v="5619" actId="47"/>
        <pc:sldMasterMkLst>
          <pc:docMk/>
          <pc:sldMasterMk cId="0" sldId="2147483676"/>
        </pc:sldMasterMkLst>
        <pc:sldLayoutChg chg="del">
          <pc:chgData name="LUCIA GAVILAN PEDROSA" userId="ee671179-0c65-4561-8776-5beeba85db60" providerId="ADAL" clId="{AFE790A6-6FF4-40EC-B41A-A6A4F5D2965A}" dt="2023-11-26T15:59:19.889" v="5159" actId="47"/>
          <pc:sldLayoutMkLst>
            <pc:docMk/>
            <pc:sldMasterMk cId="0" sldId="2147483676"/>
            <pc:sldLayoutMk cId="0" sldId="2147483649"/>
          </pc:sldLayoutMkLst>
        </pc:sldLayoutChg>
        <pc:sldLayoutChg chg="del">
          <pc:chgData name="LUCIA GAVILAN PEDROSA" userId="ee671179-0c65-4561-8776-5beeba85db60" providerId="ADAL" clId="{AFE790A6-6FF4-40EC-B41A-A6A4F5D2965A}" dt="2023-11-26T16:12:08.732" v="5617" actId="47"/>
          <pc:sldLayoutMkLst>
            <pc:docMk/>
            <pc:sldMasterMk cId="0" sldId="2147483676"/>
            <pc:sldLayoutMk cId="0" sldId="2147483652"/>
          </pc:sldLayoutMkLst>
        </pc:sldLayoutChg>
        <pc:sldLayoutChg chg="del">
          <pc:chgData name="LUCIA GAVILAN PEDROSA" userId="ee671179-0c65-4561-8776-5beeba85db60" providerId="ADAL" clId="{AFE790A6-6FF4-40EC-B41A-A6A4F5D2965A}" dt="2023-11-26T15:59:30.292" v="5171" actId="47"/>
          <pc:sldLayoutMkLst>
            <pc:docMk/>
            <pc:sldMasterMk cId="0" sldId="2147483676"/>
            <pc:sldLayoutMk cId="0" sldId="2147483653"/>
          </pc:sldLayoutMkLst>
        </pc:sldLayoutChg>
        <pc:sldLayoutChg chg="del">
          <pc:chgData name="LUCIA GAVILAN PEDROSA" userId="ee671179-0c65-4561-8776-5beeba85db60" providerId="ADAL" clId="{AFE790A6-6FF4-40EC-B41A-A6A4F5D2965A}" dt="2023-11-26T15:59:27.936" v="5167" actId="47"/>
          <pc:sldLayoutMkLst>
            <pc:docMk/>
            <pc:sldMasterMk cId="0" sldId="2147483676"/>
            <pc:sldLayoutMk cId="0" sldId="2147483654"/>
          </pc:sldLayoutMkLst>
        </pc:sldLayoutChg>
        <pc:sldLayoutChg chg="del">
          <pc:chgData name="LUCIA GAVILAN PEDROSA" userId="ee671179-0c65-4561-8776-5beeba85db60" providerId="ADAL" clId="{AFE790A6-6FF4-40EC-B41A-A6A4F5D2965A}" dt="2023-11-26T15:59:20.757" v="5160" actId="47"/>
          <pc:sldLayoutMkLst>
            <pc:docMk/>
            <pc:sldMasterMk cId="0" sldId="2147483676"/>
            <pc:sldLayoutMk cId="0" sldId="2147483655"/>
          </pc:sldLayoutMkLst>
        </pc:sldLayoutChg>
        <pc:sldLayoutChg chg="del">
          <pc:chgData name="LUCIA GAVILAN PEDROSA" userId="ee671179-0c65-4561-8776-5beeba85db60" providerId="ADAL" clId="{AFE790A6-6FF4-40EC-B41A-A6A4F5D2965A}" dt="2023-11-26T15:59:22.727" v="5162" actId="47"/>
          <pc:sldLayoutMkLst>
            <pc:docMk/>
            <pc:sldMasterMk cId="0" sldId="2147483676"/>
            <pc:sldLayoutMk cId="0" sldId="2147483656"/>
          </pc:sldLayoutMkLst>
        </pc:sldLayoutChg>
        <pc:sldLayoutChg chg="del">
          <pc:chgData name="LUCIA GAVILAN PEDROSA" userId="ee671179-0c65-4561-8776-5beeba85db60" providerId="ADAL" clId="{AFE790A6-6FF4-40EC-B41A-A6A4F5D2965A}" dt="2023-11-26T15:59:26.479" v="5165" actId="47"/>
          <pc:sldLayoutMkLst>
            <pc:docMk/>
            <pc:sldMasterMk cId="0" sldId="2147483676"/>
            <pc:sldLayoutMk cId="0" sldId="2147483657"/>
          </pc:sldLayoutMkLst>
        </pc:sldLayoutChg>
        <pc:sldLayoutChg chg="del">
          <pc:chgData name="LUCIA GAVILAN PEDROSA" userId="ee671179-0c65-4561-8776-5beeba85db60" providerId="ADAL" clId="{AFE790A6-6FF4-40EC-B41A-A6A4F5D2965A}" dt="2023-11-26T15:59:16.708" v="5158" actId="47"/>
          <pc:sldLayoutMkLst>
            <pc:docMk/>
            <pc:sldMasterMk cId="0" sldId="2147483676"/>
            <pc:sldLayoutMk cId="0" sldId="2147483659"/>
          </pc:sldLayoutMkLst>
        </pc:sldLayoutChg>
        <pc:sldLayoutChg chg="del">
          <pc:chgData name="LUCIA GAVILAN PEDROSA" userId="ee671179-0c65-4561-8776-5beeba85db60" providerId="ADAL" clId="{AFE790A6-6FF4-40EC-B41A-A6A4F5D2965A}" dt="2023-11-26T15:59:29.066" v="5169" actId="47"/>
          <pc:sldLayoutMkLst>
            <pc:docMk/>
            <pc:sldMasterMk cId="0" sldId="2147483676"/>
            <pc:sldLayoutMk cId="0" sldId="2147483660"/>
          </pc:sldLayoutMkLst>
        </pc:sldLayoutChg>
        <pc:sldLayoutChg chg="add del">
          <pc:chgData name="LUCIA GAVILAN PEDROSA" userId="ee671179-0c65-4561-8776-5beeba85db60" providerId="ADAL" clId="{AFE790A6-6FF4-40EC-B41A-A6A4F5D2965A}" dt="2023-11-26T16:00:15.311" v="5187" actId="47"/>
          <pc:sldLayoutMkLst>
            <pc:docMk/>
            <pc:sldMasterMk cId="0" sldId="2147483676"/>
            <pc:sldLayoutMk cId="0" sldId="2147483661"/>
          </pc:sldLayoutMkLst>
        </pc:sldLayoutChg>
        <pc:sldLayoutChg chg="del">
          <pc:chgData name="LUCIA GAVILAN PEDROSA" userId="ee671179-0c65-4561-8776-5beeba85db60" providerId="ADAL" clId="{AFE790A6-6FF4-40EC-B41A-A6A4F5D2965A}" dt="2023-11-26T15:59:29.660" v="5170" actId="47"/>
          <pc:sldLayoutMkLst>
            <pc:docMk/>
            <pc:sldMasterMk cId="0" sldId="2147483676"/>
            <pc:sldLayoutMk cId="0" sldId="2147483662"/>
          </pc:sldLayoutMkLst>
        </pc:sldLayoutChg>
        <pc:sldLayoutChg chg="del">
          <pc:chgData name="LUCIA GAVILAN PEDROSA" userId="ee671179-0c65-4561-8776-5beeba85db60" providerId="ADAL" clId="{AFE790A6-6FF4-40EC-B41A-A6A4F5D2965A}" dt="2023-11-26T16:12:10.122" v="5619" actId="47"/>
          <pc:sldLayoutMkLst>
            <pc:docMk/>
            <pc:sldMasterMk cId="0" sldId="2147483676"/>
            <pc:sldLayoutMk cId="0" sldId="2147483664"/>
          </pc:sldLayoutMkLst>
        </pc:sldLayoutChg>
        <pc:sldLayoutChg chg="del">
          <pc:chgData name="LUCIA GAVILAN PEDROSA" userId="ee671179-0c65-4561-8776-5beeba85db60" providerId="ADAL" clId="{AFE790A6-6FF4-40EC-B41A-A6A4F5D2965A}" dt="2023-11-26T16:12:09.572" v="5618" actId="47"/>
          <pc:sldLayoutMkLst>
            <pc:docMk/>
            <pc:sldMasterMk cId="0" sldId="2147483676"/>
            <pc:sldLayoutMk cId="0" sldId="2147483665"/>
          </pc:sldLayoutMkLst>
        </pc:sldLayoutChg>
        <pc:sldLayoutChg chg="del">
          <pc:chgData name="LUCIA GAVILAN PEDROSA" userId="ee671179-0c65-4561-8776-5beeba85db60" providerId="ADAL" clId="{AFE790A6-6FF4-40EC-B41A-A6A4F5D2965A}" dt="2023-11-26T15:59:21.729" v="5161" actId="47"/>
          <pc:sldLayoutMkLst>
            <pc:docMk/>
            <pc:sldMasterMk cId="0" sldId="2147483676"/>
            <pc:sldLayoutMk cId="0" sldId="2147483666"/>
          </pc:sldLayoutMkLst>
        </pc:sldLayoutChg>
        <pc:sldLayoutChg chg="del">
          <pc:chgData name="LUCIA GAVILAN PEDROSA" userId="ee671179-0c65-4561-8776-5beeba85db60" providerId="ADAL" clId="{AFE790A6-6FF4-40EC-B41A-A6A4F5D2965A}" dt="2023-11-26T15:59:27.254" v="5166" actId="47"/>
          <pc:sldLayoutMkLst>
            <pc:docMk/>
            <pc:sldMasterMk cId="0" sldId="2147483676"/>
            <pc:sldLayoutMk cId="0" sldId="2147483667"/>
          </pc:sldLayoutMkLst>
        </pc:sldLayoutChg>
        <pc:sldLayoutChg chg="del">
          <pc:chgData name="LUCIA GAVILAN PEDROSA" userId="ee671179-0c65-4561-8776-5beeba85db60" providerId="ADAL" clId="{AFE790A6-6FF4-40EC-B41A-A6A4F5D2965A}" dt="2023-11-26T15:59:28.501" v="5168" actId="47"/>
          <pc:sldLayoutMkLst>
            <pc:docMk/>
            <pc:sldMasterMk cId="0" sldId="2147483676"/>
            <pc:sldLayoutMk cId="0" sldId="2147483668"/>
          </pc:sldLayoutMkLst>
        </pc:sldLayoutChg>
        <pc:sldLayoutChg chg="add del">
          <pc:chgData name="LUCIA GAVILAN PEDROSA" userId="ee671179-0c65-4561-8776-5beeba85db60" providerId="ADAL" clId="{AFE790A6-6FF4-40EC-B41A-A6A4F5D2965A}" dt="2023-11-26T16:12:04.076" v="5611" actId="47"/>
          <pc:sldLayoutMkLst>
            <pc:docMk/>
            <pc:sldMasterMk cId="0" sldId="2147483676"/>
            <pc:sldLayoutMk cId="0" sldId="2147483669"/>
          </pc:sldLayoutMkLst>
        </pc:sldLayoutChg>
        <pc:sldLayoutChg chg="add del">
          <pc:chgData name="LUCIA GAVILAN PEDROSA" userId="ee671179-0c65-4561-8776-5beeba85db60" providerId="ADAL" clId="{AFE790A6-6FF4-40EC-B41A-A6A4F5D2965A}" dt="2023-11-26T16:12:07.206" v="5615" actId="47"/>
          <pc:sldLayoutMkLst>
            <pc:docMk/>
            <pc:sldMasterMk cId="0" sldId="2147483676"/>
            <pc:sldLayoutMk cId="0" sldId="2147483670"/>
          </pc:sldLayoutMkLst>
        </pc:sldLayoutChg>
      </pc:sldMasterChg>
      <pc:sldMasterChg chg="del delSldLayout">
        <pc:chgData name="LUCIA GAVILAN PEDROSA" userId="ee671179-0c65-4561-8776-5beeba85db60" providerId="ADAL" clId="{AFE790A6-6FF4-40EC-B41A-A6A4F5D2965A}" dt="2023-11-26T16:12:21.951" v="5637" actId="47"/>
        <pc:sldMasterMkLst>
          <pc:docMk/>
          <pc:sldMasterMk cId="0" sldId="2147483677"/>
        </pc:sldMasterMkLst>
        <pc:sldLayoutChg chg="del">
          <pc:chgData name="LUCIA GAVILAN PEDROSA" userId="ee671179-0c65-4561-8776-5beeba85db60" providerId="ADAL" clId="{AFE790A6-6FF4-40EC-B41A-A6A4F5D2965A}" dt="2023-11-26T16:12:21.951" v="5637" actId="47"/>
          <pc:sldLayoutMkLst>
            <pc:docMk/>
            <pc:sldMasterMk cId="0" sldId="2147483677"/>
            <pc:sldLayoutMk cId="0" sldId="2147483674"/>
          </pc:sldLayoutMkLst>
        </pc:sldLayoutChg>
        <pc:sldLayoutChg chg="del">
          <pc:chgData name="LUCIA GAVILAN PEDROSA" userId="ee671179-0c65-4561-8776-5beeba85db60" providerId="ADAL" clId="{AFE790A6-6FF4-40EC-B41A-A6A4F5D2965A}" dt="2023-11-26T16:12:16.433" v="5630" actId="47"/>
          <pc:sldLayoutMkLst>
            <pc:docMk/>
            <pc:sldMasterMk cId="0" sldId="2147483677"/>
            <pc:sldLayoutMk cId="0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f9d68ab4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f9d68ab4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6584017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f6584017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3730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6584017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f6584017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1695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fad8134eea_0_2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fad8134eea_0_2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f658401715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f658401715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6584017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f6584017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7392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6584017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f6584017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12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6584017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f6584017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5188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6584017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f6584017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5436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6584017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f6584017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881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6584017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f6584017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056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f65840171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f65840171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fad8134eea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" name="Google Shape;1503;gfad8134eea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6584017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f6584017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9772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6584017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f6584017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6584017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f6584017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0865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6584017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f6584017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8495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6584017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f6584017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9125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6584017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f6584017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2955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6584017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f6584017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15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0000" y="747500"/>
            <a:ext cx="7704000" cy="3663300"/>
          </a:xfrm>
          <a:prstGeom prst="roundRect">
            <a:avLst>
              <a:gd name="adj" fmla="val 3982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26425" y="1317325"/>
            <a:ext cx="4087800" cy="16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26425" y="3090600"/>
            <a:ext cx="29664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Fira Code Light"/>
                <a:ea typeface="Fira Code Light"/>
                <a:cs typeface="Fira Code Light"/>
                <a:sym typeface="Fira Code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424000" y="209250"/>
            <a:ext cx="433550" cy="78899"/>
            <a:chOff x="8424000" y="285450"/>
            <a:chExt cx="433550" cy="78899"/>
          </a:xfrm>
        </p:grpSpPr>
        <p:cxnSp>
          <p:nvCxnSpPr>
            <p:cNvPr id="13" name="Google Shape;13;p2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" name="Google Shape;14;p2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16" name="Google Shape;16;p2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/>
          <p:nvPr/>
        </p:nvSpPr>
        <p:spPr>
          <a:xfrm>
            <a:off x="720000" y="1188900"/>
            <a:ext cx="7704000" cy="3414600"/>
          </a:xfrm>
          <a:prstGeom prst="roundRect">
            <a:avLst>
              <a:gd name="adj" fmla="val 4651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2138625" y="1523275"/>
            <a:ext cx="2336400" cy="5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2" hasCustomPrompt="1"/>
          </p:nvPr>
        </p:nvSpPr>
        <p:spPr>
          <a:xfrm>
            <a:off x="1235625" y="1523263"/>
            <a:ext cx="836400" cy="5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1"/>
          </p:nvPr>
        </p:nvSpPr>
        <p:spPr>
          <a:xfrm>
            <a:off x="2138625" y="2033600"/>
            <a:ext cx="23364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/>
          </p:nvPr>
        </p:nvSpPr>
        <p:spPr>
          <a:xfrm>
            <a:off x="5571975" y="1523275"/>
            <a:ext cx="2336400" cy="5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4" hasCustomPrompt="1"/>
          </p:nvPr>
        </p:nvSpPr>
        <p:spPr>
          <a:xfrm>
            <a:off x="4735575" y="1523263"/>
            <a:ext cx="836400" cy="5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5571975" y="2033600"/>
            <a:ext cx="23364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/>
          </p:nvPr>
        </p:nvSpPr>
        <p:spPr>
          <a:xfrm>
            <a:off x="2138625" y="3069988"/>
            <a:ext cx="2336400" cy="5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7" hasCustomPrompt="1"/>
          </p:nvPr>
        </p:nvSpPr>
        <p:spPr>
          <a:xfrm>
            <a:off x="1235625" y="3069975"/>
            <a:ext cx="836400" cy="5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2138625" y="3580313"/>
            <a:ext cx="23364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/>
          </p:nvPr>
        </p:nvSpPr>
        <p:spPr>
          <a:xfrm>
            <a:off x="5571975" y="3069988"/>
            <a:ext cx="2336400" cy="5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13" hasCustomPrompt="1"/>
          </p:nvPr>
        </p:nvSpPr>
        <p:spPr>
          <a:xfrm>
            <a:off x="4735575" y="3069975"/>
            <a:ext cx="836400" cy="5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5571975" y="3580313"/>
            <a:ext cx="23364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5" name="Google Shape;125;p13"/>
          <p:cNvGrpSpPr/>
          <p:nvPr/>
        </p:nvGrpSpPr>
        <p:grpSpPr>
          <a:xfrm>
            <a:off x="8424000" y="209250"/>
            <a:ext cx="433550" cy="78899"/>
            <a:chOff x="8424000" y="285450"/>
            <a:chExt cx="433550" cy="78899"/>
          </a:xfrm>
        </p:grpSpPr>
        <p:cxnSp>
          <p:nvCxnSpPr>
            <p:cNvPr id="126" name="Google Shape;126;p13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7" name="Google Shape;127;p13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8" name="Google Shape;128;p13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129" name="Google Shape;129;p13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13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80403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720000" y="1188900"/>
            <a:ext cx="7704000" cy="3414600"/>
          </a:xfrm>
          <a:prstGeom prst="roundRect">
            <a:avLst>
              <a:gd name="adj" fmla="val 4651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0000" y="1188900"/>
            <a:ext cx="7704000" cy="3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AutoNum type="arabicPeriod"/>
              <a:defRPr sz="10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8424000" y="209250"/>
            <a:ext cx="433550" cy="78899"/>
            <a:chOff x="8424000" y="285450"/>
            <a:chExt cx="433550" cy="78899"/>
          </a:xfrm>
        </p:grpSpPr>
        <p:cxnSp>
          <p:nvCxnSpPr>
            <p:cNvPr id="34" name="Google Shape;34;p4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" name="Google Shape;35;p4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6" name="Google Shape;36;p4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37" name="Google Shape;37;p4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4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720000" y="1188900"/>
            <a:ext cx="3803100" cy="3414600"/>
          </a:xfrm>
          <a:prstGeom prst="roundRect">
            <a:avLst>
              <a:gd name="adj" fmla="val 4651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41;p5"/>
          <p:cNvSpPr/>
          <p:nvPr/>
        </p:nvSpPr>
        <p:spPr>
          <a:xfrm>
            <a:off x="4620900" y="1188900"/>
            <a:ext cx="3803100" cy="3414600"/>
          </a:xfrm>
          <a:prstGeom prst="roundRect">
            <a:avLst>
              <a:gd name="adj" fmla="val 4651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1149300" y="2465950"/>
            <a:ext cx="29445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2"/>
          </p:nvPr>
        </p:nvSpPr>
        <p:spPr>
          <a:xfrm>
            <a:off x="5126400" y="2558050"/>
            <a:ext cx="29445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3"/>
          </p:nvPr>
        </p:nvSpPr>
        <p:spPr>
          <a:xfrm>
            <a:off x="1149300" y="2927650"/>
            <a:ext cx="2944500" cy="12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4"/>
          </p:nvPr>
        </p:nvSpPr>
        <p:spPr>
          <a:xfrm>
            <a:off x="5050200" y="2927650"/>
            <a:ext cx="2944500" cy="12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8424000" y="209250"/>
            <a:ext cx="433550" cy="78899"/>
            <a:chOff x="8424000" y="285450"/>
            <a:chExt cx="433550" cy="78899"/>
          </a:xfrm>
        </p:grpSpPr>
        <p:cxnSp>
          <p:nvCxnSpPr>
            <p:cNvPr id="48" name="Google Shape;48;p5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9" name="Google Shape;49;p5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0" name="Google Shape;50;p5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51" name="Google Shape;51;p5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5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/>
          <p:nvPr/>
        </p:nvSpPr>
        <p:spPr>
          <a:xfrm>
            <a:off x="720000" y="558650"/>
            <a:ext cx="7704000" cy="4041000"/>
          </a:xfrm>
          <a:prstGeom prst="roundRect">
            <a:avLst>
              <a:gd name="adj" fmla="val 3982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15"/>
          <p:cNvSpPr txBox="1">
            <a:spLocks noGrp="1"/>
          </p:cNvSpPr>
          <p:nvPr>
            <p:ph type="subTitle" idx="1"/>
          </p:nvPr>
        </p:nvSpPr>
        <p:spPr>
          <a:xfrm>
            <a:off x="1308288" y="3356450"/>
            <a:ext cx="3601500" cy="10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1308288" y="768350"/>
            <a:ext cx="3601500" cy="25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15"/>
          <p:cNvGrpSpPr/>
          <p:nvPr/>
        </p:nvGrpSpPr>
        <p:grpSpPr>
          <a:xfrm>
            <a:off x="8424000" y="209250"/>
            <a:ext cx="433550" cy="78899"/>
            <a:chOff x="8424000" y="285450"/>
            <a:chExt cx="433550" cy="78899"/>
          </a:xfrm>
        </p:grpSpPr>
        <p:cxnSp>
          <p:nvCxnSpPr>
            <p:cNvPr id="146" name="Google Shape;146;p15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" name="Google Shape;147;p15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8" name="Google Shape;148;p15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149" name="Google Shape;149;p15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15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/>
          <p:nvPr/>
        </p:nvSpPr>
        <p:spPr>
          <a:xfrm>
            <a:off x="720000" y="747500"/>
            <a:ext cx="7704000" cy="3663300"/>
          </a:xfrm>
          <a:prstGeom prst="roundRect">
            <a:avLst>
              <a:gd name="adj" fmla="val 3982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1"/>
          </p:nvPr>
        </p:nvSpPr>
        <p:spPr>
          <a:xfrm>
            <a:off x="2450700" y="2569350"/>
            <a:ext cx="4242600" cy="8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1796250" y="1266475"/>
            <a:ext cx="5551500" cy="13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5" name="Google Shape;165;p17"/>
          <p:cNvGrpSpPr/>
          <p:nvPr/>
        </p:nvGrpSpPr>
        <p:grpSpPr>
          <a:xfrm>
            <a:off x="8424000" y="209250"/>
            <a:ext cx="433550" cy="78899"/>
            <a:chOff x="8424000" y="285450"/>
            <a:chExt cx="433550" cy="78899"/>
          </a:xfrm>
        </p:grpSpPr>
        <p:cxnSp>
          <p:nvCxnSpPr>
            <p:cNvPr id="166" name="Google Shape;166;p17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7" name="Google Shape;167;p17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68" name="Google Shape;168;p17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169" name="Google Shape;169;p17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17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"/>
          <p:cNvSpPr txBox="1"/>
          <p:nvPr/>
        </p:nvSpPr>
        <p:spPr>
          <a:xfrm>
            <a:off x="796200" y="109800"/>
            <a:ext cx="10662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YOUR LOGO HERE</a:t>
            </a:r>
            <a:endParaRPr sz="1000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284" name="Google Shape;284;p25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285" name="Google Shape;285;p25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6" name="Google Shape;286;p25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287" name="Google Shape;287;p25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88" name="Google Shape;288;p25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289" name="Google Shape;289;p25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" name="Google Shape;290;p25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91" name="Google Shape;291;p25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292" name="Google Shape;292;p25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3" name="Google Shape;293;p25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94" name="Google Shape;294;p25">
            <a:hlinkClick r:id="rId2" action="ppaction://hlinksldjump"/>
          </p:cNvPr>
          <p:cNvSpPr txBox="1"/>
          <p:nvPr/>
        </p:nvSpPr>
        <p:spPr>
          <a:xfrm>
            <a:off x="7791350" y="4755900"/>
            <a:ext cx="10662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INDEX.HTML</a:t>
            </a:r>
            <a:endParaRPr sz="1000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5" name="Google Shape;295;p25"/>
          <p:cNvSpPr/>
          <p:nvPr/>
        </p:nvSpPr>
        <p:spPr>
          <a:xfrm>
            <a:off x="720000" y="747500"/>
            <a:ext cx="7704000" cy="3663300"/>
          </a:xfrm>
          <a:prstGeom prst="roundRect">
            <a:avLst>
              <a:gd name="adj" fmla="val 3982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6" name="Google Shape;296;p25"/>
          <p:cNvGrpSpPr/>
          <p:nvPr/>
        </p:nvGrpSpPr>
        <p:grpSpPr>
          <a:xfrm>
            <a:off x="8424000" y="209250"/>
            <a:ext cx="433550" cy="78899"/>
            <a:chOff x="8424000" y="285450"/>
            <a:chExt cx="433550" cy="78899"/>
          </a:xfrm>
        </p:grpSpPr>
        <p:cxnSp>
          <p:nvCxnSpPr>
            <p:cNvPr id="297" name="Google Shape;297;p25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8" name="Google Shape;298;p25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99" name="Google Shape;299;p25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300" name="Google Shape;300;p25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25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2" name="Google Shape;302;p25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303" name="Google Shape;303;p25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25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25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 txBox="1"/>
          <p:nvPr/>
        </p:nvSpPr>
        <p:spPr>
          <a:xfrm>
            <a:off x="796200" y="109800"/>
            <a:ext cx="10662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YOUR LOGO HERE</a:t>
            </a:r>
            <a:endParaRPr sz="1000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08" name="Google Shape;308;p26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309" name="Google Shape;309;p26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10" name="Google Shape;310;p26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311" name="Google Shape;311;p26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312" name="Google Shape;312;p26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313" name="Google Shape;313;p26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4" name="Google Shape;314;p26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315" name="Google Shape;315;p26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316" name="Google Shape;316;p26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7" name="Google Shape;317;p26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318" name="Google Shape;318;p26">
            <a:hlinkClick r:id="rId2" action="ppaction://hlinksldjump"/>
          </p:cNvPr>
          <p:cNvSpPr txBox="1"/>
          <p:nvPr/>
        </p:nvSpPr>
        <p:spPr>
          <a:xfrm>
            <a:off x="7791350" y="4755900"/>
            <a:ext cx="10662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INDEX.HTML</a:t>
            </a:r>
            <a:endParaRPr sz="1000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19" name="Google Shape;319;p26"/>
          <p:cNvGrpSpPr/>
          <p:nvPr/>
        </p:nvGrpSpPr>
        <p:grpSpPr>
          <a:xfrm>
            <a:off x="8424000" y="209250"/>
            <a:ext cx="433550" cy="78899"/>
            <a:chOff x="8424000" y="285450"/>
            <a:chExt cx="433550" cy="78899"/>
          </a:xfrm>
        </p:grpSpPr>
        <p:cxnSp>
          <p:nvCxnSpPr>
            <p:cNvPr id="320" name="Google Shape;320;p26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1" name="Google Shape;321;p26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22" name="Google Shape;322;p26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323" name="Google Shape;323;p26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26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25" name="Google Shape;325;p26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326" name="Google Shape;326;p26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26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26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"/>
          <p:cNvSpPr txBox="1"/>
          <p:nvPr/>
        </p:nvSpPr>
        <p:spPr>
          <a:xfrm>
            <a:off x="796200" y="109800"/>
            <a:ext cx="10662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YOUR LOGO HERE</a:t>
            </a:r>
            <a:endParaRPr sz="1000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31" name="Google Shape;331;p27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332" name="Google Shape;332;p27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33" name="Google Shape;333;p27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334" name="Google Shape;334;p27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335" name="Google Shape;335;p27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336" name="Google Shape;336;p27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7" name="Google Shape;337;p27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338" name="Google Shape;338;p27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339" name="Google Shape;339;p27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0" name="Google Shape;340;p27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341" name="Google Shape;341;p27">
            <a:hlinkClick r:id="rId2" action="ppaction://hlinksldjump"/>
          </p:cNvPr>
          <p:cNvSpPr txBox="1"/>
          <p:nvPr/>
        </p:nvSpPr>
        <p:spPr>
          <a:xfrm>
            <a:off x="7791350" y="4755900"/>
            <a:ext cx="10662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INDEX.HTML</a:t>
            </a:r>
            <a:endParaRPr sz="1000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42" name="Google Shape;342;p27"/>
          <p:cNvSpPr/>
          <p:nvPr/>
        </p:nvSpPr>
        <p:spPr>
          <a:xfrm>
            <a:off x="720000" y="747500"/>
            <a:ext cx="7704000" cy="3663300"/>
          </a:xfrm>
          <a:prstGeom prst="roundRect">
            <a:avLst>
              <a:gd name="adj" fmla="val 3982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43" name="Google Shape;343;p27"/>
          <p:cNvGrpSpPr/>
          <p:nvPr/>
        </p:nvGrpSpPr>
        <p:grpSpPr>
          <a:xfrm>
            <a:off x="8424000" y="209250"/>
            <a:ext cx="433550" cy="78899"/>
            <a:chOff x="8424000" y="285450"/>
            <a:chExt cx="433550" cy="78899"/>
          </a:xfrm>
        </p:grpSpPr>
        <p:cxnSp>
          <p:nvCxnSpPr>
            <p:cNvPr id="344" name="Google Shape;344;p27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5" name="Google Shape;345;p27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46" name="Google Shape;346;p27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347" name="Google Shape;347;p27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27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49" name="Google Shape;349;p27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350" name="Google Shape;350;p27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27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27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53" name="Google Shape;353;p27"/>
          <p:cNvGrpSpPr/>
          <p:nvPr/>
        </p:nvGrpSpPr>
        <p:grpSpPr>
          <a:xfrm>
            <a:off x="1028975" y="1070563"/>
            <a:ext cx="2136214" cy="3002387"/>
            <a:chOff x="5380450" y="1070563"/>
            <a:chExt cx="2136214" cy="3002387"/>
          </a:xfrm>
        </p:grpSpPr>
        <p:sp>
          <p:nvSpPr>
            <p:cNvPr id="354" name="Google Shape;354;p27"/>
            <p:cNvSpPr/>
            <p:nvPr/>
          </p:nvSpPr>
          <p:spPr>
            <a:xfrm>
              <a:off x="6164625" y="1344650"/>
              <a:ext cx="1334100" cy="24051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6298575" y="1546875"/>
              <a:ext cx="1066200" cy="449700"/>
            </a:xfrm>
            <a:prstGeom prst="roundRect">
              <a:avLst>
                <a:gd name="adj" fmla="val 18711"/>
              </a:avLst>
            </a:pr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6298575" y="2078800"/>
              <a:ext cx="1066200" cy="999900"/>
            </a:xfrm>
            <a:prstGeom prst="roundRect">
              <a:avLst>
                <a:gd name="adj" fmla="val 7939"/>
              </a:avLst>
            </a:pr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6298575" y="3140800"/>
              <a:ext cx="1066200" cy="449700"/>
            </a:xfrm>
            <a:prstGeom prst="roundRect">
              <a:avLst>
                <a:gd name="adj" fmla="val 18711"/>
              </a:avLst>
            </a:pr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6146677" y="1070563"/>
              <a:ext cx="1369987" cy="3002387"/>
            </a:xfrm>
            <a:custGeom>
              <a:avLst/>
              <a:gdLst/>
              <a:ahLst/>
              <a:cxnLst/>
              <a:rect l="l" t="t" r="r" b="b"/>
              <a:pathLst>
                <a:path w="20528" h="44988" extrusionOk="0">
                  <a:moveTo>
                    <a:pt x="10264" y="1252"/>
                  </a:moveTo>
                  <a:cubicBezTo>
                    <a:pt x="10544" y="1252"/>
                    <a:pt x="10773" y="1481"/>
                    <a:pt x="10773" y="1760"/>
                  </a:cubicBezTo>
                  <a:cubicBezTo>
                    <a:pt x="10773" y="2041"/>
                    <a:pt x="10544" y="2270"/>
                    <a:pt x="10264" y="2270"/>
                  </a:cubicBezTo>
                  <a:cubicBezTo>
                    <a:pt x="9985" y="2270"/>
                    <a:pt x="9755" y="2041"/>
                    <a:pt x="9755" y="1760"/>
                  </a:cubicBezTo>
                  <a:cubicBezTo>
                    <a:pt x="9755" y="1481"/>
                    <a:pt x="9985" y="1252"/>
                    <a:pt x="10264" y="1252"/>
                  </a:cubicBezTo>
                  <a:close/>
                  <a:moveTo>
                    <a:pt x="11765" y="3221"/>
                  </a:moveTo>
                  <a:cubicBezTo>
                    <a:pt x="11887" y="3221"/>
                    <a:pt x="11984" y="3317"/>
                    <a:pt x="11984" y="3435"/>
                  </a:cubicBezTo>
                  <a:cubicBezTo>
                    <a:pt x="11984" y="3557"/>
                    <a:pt x="11887" y="3648"/>
                    <a:pt x="11765" y="3648"/>
                  </a:cubicBezTo>
                  <a:lnTo>
                    <a:pt x="8763" y="3648"/>
                  </a:lnTo>
                  <a:cubicBezTo>
                    <a:pt x="8641" y="3648"/>
                    <a:pt x="8545" y="3557"/>
                    <a:pt x="8545" y="3435"/>
                  </a:cubicBezTo>
                  <a:cubicBezTo>
                    <a:pt x="8545" y="3379"/>
                    <a:pt x="8570" y="3324"/>
                    <a:pt x="8611" y="3282"/>
                  </a:cubicBezTo>
                  <a:cubicBezTo>
                    <a:pt x="8646" y="3247"/>
                    <a:pt x="8702" y="3221"/>
                    <a:pt x="8763" y="3221"/>
                  </a:cubicBezTo>
                  <a:close/>
                  <a:moveTo>
                    <a:pt x="19322" y="5541"/>
                  </a:moveTo>
                  <a:cubicBezTo>
                    <a:pt x="19536" y="5541"/>
                    <a:pt x="19708" y="5715"/>
                    <a:pt x="19708" y="5929"/>
                  </a:cubicBezTo>
                  <a:lnTo>
                    <a:pt x="19708" y="38902"/>
                  </a:lnTo>
                  <a:cubicBezTo>
                    <a:pt x="19708" y="39116"/>
                    <a:pt x="19536" y="39289"/>
                    <a:pt x="19322" y="39289"/>
                  </a:cubicBezTo>
                  <a:lnTo>
                    <a:pt x="1206" y="39289"/>
                  </a:lnTo>
                  <a:cubicBezTo>
                    <a:pt x="993" y="39289"/>
                    <a:pt x="820" y="39116"/>
                    <a:pt x="820" y="38902"/>
                  </a:cubicBezTo>
                  <a:lnTo>
                    <a:pt x="820" y="5929"/>
                  </a:lnTo>
                  <a:cubicBezTo>
                    <a:pt x="820" y="5715"/>
                    <a:pt x="993" y="5541"/>
                    <a:pt x="1206" y="5541"/>
                  </a:cubicBezTo>
                  <a:close/>
                  <a:moveTo>
                    <a:pt x="10264" y="40607"/>
                  </a:moveTo>
                  <a:cubicBezTo>
                    <a:pt x="11145" y="40607"/>
                    <a:pt x="11857" y="41314"/>
                    <a:pt x="11857" y="42190"/>
                  </a:cubicBezTo>
                  <a:cubicBezTo>
                    <a:pt x="11857" y="43064"/>
                    <a:pt x="11145" y="43777"/>
                    <a:pt x="10264" y="43777"/>
                  </a:cubicBezTo>
                  <a:cubicBezTo>
                    <a:pt x="9384" y="43777"/>
                    <a:pt x="8677" y="43064"/>
                    <a:pt x="8677" y="42190"/>
                  </a:cubicBezTo>
                  <a:cubicBezTo>
                    <a:pt x="8677" y="41314"/>
                    <a:pt x="9384" y="40607"/>
                    <a:pt x="10264" y="40607"/>
                  </a:cubicBezTo>
                  <a:close/>
                  <a:moveTo>
                    <a:pt x="2098" y="1"/>
                  </a:moveTo>
                  <a:cubicBezTo>
                    <a:pt x="943" y="1"/>
                    <a:pt x="1" y="926"/>
                    <a:pt x="1" y="2061"/>
                  </a:cubicBezTo>
                  <a:lnTo>
                    <a:pt x="1" y="42927"/>
                  </a:lnTo>
                  <a:cubicBezTo>
                    <a:pt x="1" y="44067"/>
                    <a:pt x="943" y="44987"/>
                    <a:pt x="2098" y="44987"/>
                  </a:cubicBezTo>
                  <a:lnTo>
                    <a:pt x="18432" y="44987"/>
                  </a:lnTo>
                  <a:cubicBezTo>
                    <a:pt x="19586" y="44987"/>
                    <a:pt x="20527" y="44067"/>
                    <a:pt x="20527" y="42927"/>
                  </a:cubicBezTo>
                  <a:lnTo>
                    <a:pt x="20527" y="2061"/>
                  </a:lnTo>
                  <a:cubicBezTo>
                    <a:pt x="20527" y="926"/>
                    <a:pt x="19586" y="1"/>
                    <a:pt x="1843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C5C7F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59" name="Google Shape;359;p27"/>
            <p:cNvGrpSpPr/>
            <p:nvPr/>
          </p:nvGrpSpPr>
          <p:grpSpPr>
            <a:xfrm>
              <a:off x="5380450" y="1200275"/>
              <a:ext cx="1386600" cy="449700"/>
              <a:chOff x="5270675" y="1411375"/>
              <a:chExt cx="1386600" cy="449700"/>
            </a:xfrm>
          </p:grpSpPr>
          <p:sp>
            <p:nvSpPr>
              <p:cNvPr id="360" name="Google Shape;360;p27"/>
              <p:cNvSpPr/>
              <p:nvPr/>
            </p:nvSpPr>
            <p:spPr>
              <a:xfrm>
                <a:off x="5270675" y="1411375"/>
                <a:ext cx="1386600" cy="449700"/>
              </a:xfrm>
              <a:prstGeom prst="roundRect">
                <a:avLst>
                  <a:gd name="adj" fmla="val 18711"/>
                </a:avLst>
              </a:prstGeom>
              <a:gradFill>
                <a:gsLst>
                  <a:gs pos="0">
                    <a:schemeClr val="lt2"/>
                  </a:gs>
                  <a:gs pos="100000">
                    <a:srgbClr val="E57C85"/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1" name="Google Shape;361;p27"/>
              <p:cNvSpPr/>
              <p:nvPr/>
            </p:nvSpPr>
            <p:spPr>
              <a:xfrm>
                <a:off x="5370729" y="1459698"/>
                <a:ext cx="336576" cy="336718"/>
              </a:xfrm>
              <a:custGeom>
                <a:avLst/>
                <a:gdLst/>
                <a:ahLst/>
                <a:cxnLst/>
                <a:rect l="l" t="t" r="r" b="b"/>
                <a:pathLst>
                  <a:path w="14203" h="14209" extrusionOk="0">
                    <a:moveTo>
                      <a:pt x="7104" y="0"/>
                    </a:moveTo>
                    <a:cubicBezTo>
                      <a:pt x="3186" y="0"/>
                      <a:pt x="0" y="3181"/>
                      <a:pt x="0" y="7099"/>
                    </a:cubicBezTo>
                    <a:cubicBezTo>
                      <a:pt x="0" y="9129"/>
                      <a:pt x="847" y="10953"/>
                      <a:pt x="2209" y="12247"/>
                    </a:cubicBezTo>
                    <a:cubicBezTo>
                      <a:pt x="3484" y="13466"/>
                      <a:pt x="5211" y="14208"/>
                      <a:pt x="7104" y="14208"/>
                    </a:cubicBezTo>
                    <a:cubicBezTo>
                      <a:pt x="8998" y="14208"/>
                      <a:pt x="10725" y="13466"/>
                      <a:pt x="12000" y="12247"/>
                    </a:cubicBezTo>
                    <a:cubicBezTo>
                      <a:pt x="13357" y="10948"/>
                      <a:pt x="14202" y="9129"/>
                      <a:pt x="14202" y="7099"/>
                    </a:cubicBezTo>
                    <a:cubicBezTo>
                      <a:pt x="14202" y="3181"/>
                      <a:pt x="11029" y="0"/>
                      <a:pt x="710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C5C7F4"/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2" name="Google Shape;362;p27"/>
              <p:cNvSpPr/>
              <p:nvPr/>
            </p:nvSpPr>
            <p:spPr>
              <a:xfrm>
                <a:off x="5433171" y="1520542"/>
                <a:ext cx="211691" cy="215028"/>
              </a:xfrm>
              <a:custGeom>
                <a:avLst/>
                <a:gdLst/>
                <a:ahLst/>
                <a:cxnLst/>
                <a:rect l="l" t="t" r="r" b="b"/>
                <a:pathLst>
                  <a:path w="21410" h="21753" extrusionOk="0">
                    <a:moveTo>
                      <a:pt x="10706" y="6083"/>
                    </a:moveTo>
                    <a:cubicBezTo>
                      <a:pt x="10835" y="6083"/>
                      <a:pt x="10966" y="6088"/>
                      <a:pt x="11098" y="6098"/>
                    </a:cubicBezTo>
                    <a:cubicBezTo>
                      <a:pt x="13419" y="6281"/>
                      <a:pt x="15307" y="8163"/>
                      <a:pt x="15491" y="10491"/>
                    </a:cubicBezTo>
                    <a:cubicBezTo>
                      <a:pt x="15709" y="13314"/>
                      <a:pt x="13478" y="15677"/>
                      <a:pt x="10700" y="15677"/>
                    </a:cubicBezTo>
                    <a:cubicBezTo>
                      <a:pt x="10574" y="15677"/>
                      <a:pt x="10447" y="15672"/>
                      <a:pt x="10320" y="15662"/>
                    </a:cubicBezTo>
                    <a:cubicBezTo>
                      <a:pt x="7991" y="15478"/>
                      <a:pt x="6109" y="13590"/>
                      <a:pt x="5927" y="11269"/>
                    </a:cubicBezTo>
                    <a:cubicBezTo>
                      <a:pt x="5702" y="8444"/>
                      <a:pt x="7927" y="6083"/>
                      <a:pt x="10706" y="6083"/>
                    </a:cubicBezTo>
                    <a:close/>
                    <a:moveTo>
                      <a:pt x="8134" y="0"/>
                    </a:moveTo>
                    <a:lnTo>
                      <a:pt x="7677" y="2883"/>
                    </a:lnTo>
                    <a:cubicBezTo>
                      <a:pt x="6808" y="3215"/>
                      <a:pt x="6006" y="3685"/>
                      <a:pt x="5304" y="4263"/>
                    </a:cubicBezTo>
                    <a:lnTo>
                      <a:pt x="2569" y="3215"/>
                    </a:lnTo>
                    <a:lnTo>
                      <a:pt x="1" y="7666"/>
                    </a:lnTo>
                    <a:lnTo>
                      <a:pt x="2271" y="9507"/>
                    </a:lnTo>
                    <a:cubicBezTo>
                      <a:pt x="2197" y="9953"/>
                      <a:pt x="2163" y="10411"/>
                      <a:pt x="2163" y="10879"/>
                    </a:cubicBezTo>
                    <a:cubicBezTo>
                      <a:pt x="2163" y="11343"/>
                      <a:pt x="2197" y="11806"/>
                      <a:pt x="2271" y="12252"/>
                    </a:cubicBezTo>
                    <a:lnTo>
                      <a:pt x="1" y="14089"/>
                    </a:lnTo>
                    <a:lnTo>
                      <a:pt x="2569" y="18545"/>
                    </a:lnTo>
                    <a:lnTo>
                      <a:pt x="5304" y="17497"/>
                    </a:lnTo>
                    <a:cubicBezTo>
                      <a:pt x="6006" y="18075"/>
                      <a:pt x="6808" y="18539"/>
                      <a:pt x="7677" y="18870"/>
                    </a:cubicBezTo>
                    <a:lnTo>
                      <a:pt x="8134" y="21753"/>
                    </a:lnTo>
                    <a:lnTo>
                      <a:pt x="13276" y="21753"/>
                    </a:lnTo>
                    <a:lnTo>
                      <a:pt x="13733" y="18870"/>
                    </a:lnTo>
                    <a:cubicBezTo>
                      <a:pt x="14604" y="18539"/>
                      <a:pt x="15404" y="18075"/>
                      <a:pt x="16114" y="17497"/>
                    </a:cubicBezTo>
                    <a:lnTo>
                      <a:pt x="18841" y="18545"/>
                    </a:lnTo>
                    <a:lnTo>
                      <a:pt x="21410" y="14089"/>
                    </a:lnTo>
                    <a:lnTo>
                      <a:pt x="19139" y="12252"/>
                    </a:lnTo>
                    <a:cubicBezTo>
                      <a:pt x="19213" y="11800"/>
                      <a:pt x="19253" y="11343"/>
                      <a:pt x="19253" y="10879"/>
                    </a:cubicBezTo>
                    <a:cubicBezTo>
                      <a:pt x="19253" y="10411"/>
                      <a:pt x="19213" y="9953"/>
                      <a:pt x="19139" y="9507"/>
                    </a:cubicBezTo>
                    <a:lnTo>
                      <a:pt x="21410" y="7666"/>
                    </a:lnTo>
                    <a:lnTo>
                      <a:pt x="18841" y="3215"/>
                    </a:lnTo>
                    <a:lnTo>
                      <a:pt x="16114" y="4263"/>
                    </a:lnTo>
                    <a:cubicBezTo>
                      <a:pt x="15404" y="3685"/>
                      <a:pt x="14604" y="3215"/>
                      <a:pt x="13733" y="2883"/>
                    </a:cubicBezTo>
                    <a:lnTo>
                      <a:pt x="132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363" name="Google Shape;363;p27"/>
              <p:cNvGrpSpPr/>
              <p:nvPr/>
            </p:nvGrpSpPr>
            <p:grpSpPr>
              <a:xfrm>
                <a:off x="5794626" y="1542600"/>
                <a:ext cx="706512" cy="187247"/>
                <a:chOff x="5784976" y="732725"/>
                <a:chExt cx="706512" cy="187247"/>
              </a:xfrm>
            </p:grpSpPr>
            <p:sp>
              <p:nvSpPr>
                <p:cNvPr id="364" name="Google Shape;364;p27"/>
                <p:cNvSpPr/>
                <p:nvPr/>
              </p:nvSpPr>
              <p:spPr>
                <a:xfrm>
                  <a:off x="5784987" y="732725"/>
                  <a:ext cx="7065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65" name="Google Shape;365;p27"/>
                <p:cNvSpPr/>
                <p:nvPr/>
              </p:nvSpPr>
              <p:spPr>
                <a:xfrm>
                  <a:off x="5784987" y="805955"/>
                  <a:ext cx="7065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66" name="Google Shape;366;p27"/>
                <p:cNvSpPr/>
                <p:nvPr/>
              </p:nvSpPr>
              <p:spPr>
                <a:xfrm>
                  <a:off x="5784976" y="879172"/>
                  <a:ext cx="4653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grpSp>
          <p:nvGrpSpPr>
            <p:cNvPr id="367" name="Google Shape;367;p27"/>
            <p:cNvGrpSpPr/>
            <p:nvPr/>
          </p:nvGrpSpPr>
          <p:grpSpPr>
            <a:xfrm>
              <a:off x="5573850" y="3355500"/>
              <a:ext cx="381600" cy="356700"/>
              <a:chOff x="1062200" y="3366813"/>
              <a:chExt cx="381600" cy="356700"/>
            </a:xfrm>
          </p:grpSpPr>
          <p:sp>
            <p:nvSpPr>
              <p:cNvPr id="368" name="Google Shape;368;p27"/>
              <p:cNvSpPr/>
              <p:nvPr/>
            </p:nvSpPr>
            <p:spPr>
              <a:xfrm>
                <a:off x="1062200" y="3366813"/>
                <a:ext cx="381600" cy="356700"/>
              </a:xfrm>
              <a:prstGeom prst="roundRect">
                <a:avLst>
                  <a:gd name="adj" fmla="val 18293"/>
                </a:avLst>
              </a:prstGeom>
              <a:gradFill>
                <a:gsLst>
                  <a:gs pos="0">
                    <a:srgbClr val="3DB0FD"/>
                  </a:gs>
                  <a:gs pos="100000">
                    <a:srgbClr val="308EF7"/>
                  </a:gs>
                </a:gsLst>
                <a:lin ang="2698631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369" name="Google Shape;369;p27"/>
              <p:cNvGrpSpPr/>
              <p:nvPr/>
            </p:nvGrpSpPr>
            <p:grpSpPr>
              <a:xfrm>
                <a:off x="1138484" y="3433275"/>
                <a:ext cx="229200" cy="229200"/>
                <a:chOff x="955447" y="3891500"/>
                <a:chExt cx="229200" cy="229200"/>
              </a:xfrm>
            </p:grpSpPr>
            <p:sp>
              <p:nvSpPr>
                <p:cNvPr id="370" name="Google Shape;370;p27"/>
                <p:cNvSpPr/>
                <p:nvPr/>
              </p:nvSpPr>
              <p:spPr>
                <a:xfrm>
                  <a:off x="955447" y="3985700"/>
                  <a:ext cx="2292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71" name="Google Shape;371;p27"/>
                <p:cNvSpPr/>
                <p:nvPr/>
              </p:nvSpPr>
              <p:spPr>
                <a:xfrm rot="5400000">
                  <a:off x="955447" y="3985700"/>
                  <a:ext cx="2292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grpSp>
          <p:nvGrpSpPr>
            <p:cNvPr id="372" name="Google Shape;372;p27"/>
            <p:cNvGrpSpPr/>
            <p:nvPr/>
          </p:nvGrpSpPr>
          <p:grpSpPr>
            <a:xfrm rot="5400000">
              <a:off x="5462261" y="2839775"/>
              <a:ext cx="604800" cy="147600"/>
              <a:chOff x="7688649" y="828750"/>
              <a:chExt cx="604800" cy="147600"/>
            </a:xfrm>
          </p:grpSpPr>
          <p:sp>
            <p:nvSpPr>
              <p:cNvPr id="373" name="Google Shape;373;p27"/>
              <p:cNvSpPr/>
              <p:nvPr/>
            </p:nvSpPr>
            <p:spPr>
              <a:xfrm>
                <a:off x="8145849" y="828750"/>
                <a:ext cx="147600" cy="147600"/>
              </a:xfrm>
              <a:prstGeom prst="ellipse">
                <a:avLst/>
              </a:prstGeom>
              <a:gradFill>
                <a:gsLst>
                  <a:gs pos="0">
                    <a:srgbClr val="E9A984"/>
                  </a:gs>
                  <a:gs pos="100000">
                    <a:srgbClr val="E57C85"/>
                  </a:gs>
                </a:gsLst>
                <a:lin ang="2698631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4" name="Google Shape;374;p27"/>
              <p:cNvSpPr/>
              <p:nvPr/>
            </p:nvSpPr>
            <p:spPr>
              <a:xfrm>
                <a:off x="7917249" y="828750"/>
                <a:ext cx="147600" cy="147600"/>
              </a:xfrm>
              <a:prstGeom prst="ellipse">
                <a:avLst/>
              </a:prstGeom>
              <a:gradFill>
                <a:gsLst>
                  <a:gs pos="0">
                    <a:srgbClr val="FFF68E"/>
                  </a:gs>
                  <a:gs pos="100000">
                    <a:srgbClr val="FFD96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5" name="Google Shape;375;p27"/>
              <p:cNvSpPr/>
              <p:nvPr/>
            </p:nvSpPr>
            <p:spPr>
              <a:xfrm>
                <a:off x="7688649" y="828750"/>
                <a:ext cx="147600" cy="147600"/>
              </a:xfrm>
              <a:prstGeom prst="ellipse">
                <a:avLst/>
              </a:prstGeom>
              <a:gradFill>
                <a:gsLst>
                  <a:gs pos="0">
                    <a:srgbClr val="8D90E1"/>
                  </a:gs>
                  <a:gs pos="100000">
                    <a:schemeClr val="accent6"/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376" name="Google Shape;376;p27"/>
          <p:cNvGrpSpPr/>
          <p:nvPr/>
        </p:nvGrpSpPr>
        <p:grpSpPr>
          <a:xfrm>
            <a:off x="2282900" y="2966425"/>
            <a:ext cx="1710600" cy="263700"/>
            <a:chOff x="2282900" y="800475"/>
            <a:chExt cx="1710600" cy="263700"/>
          </a:xfrm>
        </p:grpSpPr>
        <p:sp>
          <p:nvSpPr>
            <p:cNvPr id="377" name="Google Shape;377;p27"/>
            <p:cNvSpPr/>
            <p:nvPr/>
          </p:nvSpPr>
          <p:spPr>
            <a:xfrm>
              <a:off x="2282900" y="800475"/>
              <a:ext cx="1710600" cy="263700"/>
            </a:xfrm>
            <a:prstGeom prst="roundRect">
              <a:avLst>
                <a:gd name="adj" fmla="val 28586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2375150" y="844350"/>
              <a:ext cx="177653" cy="175796"/>
            </a:xfrm>
            <a:custGeom>
              <a:avLst/>
              <a:gdLst/>
              <a:ahLst/>
              <a:cxnLst/>
              <a:rect l="l" t="t" r="r" b="b"/>
              <a:pathLst>
                <a:path w="8321" h="8234" extrusionOk="0">
                  <a:moveTo>
                    <a:pt x="3359" y="1750"/>
                  </a:moveTo>
                  <a:cubicBezTo>
                    <a:pt x="3774" y="1750"/>
                    <a:pt x="4188" y="1908"/>
                    <a:pt x="4501" y="2220"/>
                  </a:cubicBezTo>
                  <a:cubicBezTo>
                    <a:pt x="4808" y="2527"/>
                    <a:pt x="4976" y="2931"/>
                    <a:pt x="4976" y="3360"/>
                  </a:cubicBezTo>
                  <a:cubicBezTo>
                    <a:pt x="4976" y="3795"/>
                    <a:pt x="4808" y="4199"/>
                    <a:pt x="4501" y="4500"/>
                  </a:cubicBezTo>
                  <a:cubicBezTo>
                    <a:pt x="4188" y="4815"/>
                    <a:pt x="3775" y="4973"/>
                    <a:pt x="3362" y="4973"/>
                  </a:cubicBezTo>
                  <a:cubicBezTo>
                    <a:pt x="2948" y="4973"/>
                    <a:pt x="2534" y="4815"/>
                    <a:pt x="2219" y="4500"/>
                  </a:cubicBezTo>
                  <a:cubicBezTo>
                    <a:pt x="1917" y="4199"/>
                    <a:pt x="1749" y="3795"/>
                    <a:pt x="1749" y="3360"/>
                  </a:cubicBezTo>
                  <a:cubicBezTo>
                    <a:pt x="1749" y="2931"/>
                    <a:pt x="1917" y="2527"/>
                    <a:pt x="2219" y="2220"/>
                  </a:cubicBezTo>
                  <a:cubicBezTo>
                    <a:pt x="2537" y="1908"/>
                    <a:pt x="2946" y="1750"/>
                    <a:pt x="3359" y="1750"/>
                  </a:cubicBezTo>
                  <a:close/>
                  <a:moveTo>
                    <a:pt x="3362" y="1"/>
                  </a:moveTo>
                  <a:cubicBezTo>
                    <a:pt x="2501" y="1"/>
                    <a:pt x="1639" y="328"/>
                    <a:pt x="982" y="983"/>
                  </a:cubicBezTo>
                  <a:cubicBezTo>
                    <a:pt x="347" y="1621"/>
                    <a:pt x="0" y="2466"/>
                    <a:pt x="0" y="3360"/>
                  </a:cubicBezTo>
                  <a:cubicBezTo>
                    <a:pt x="0" y="4260"/>
                    <a:pt x="347" y="5104"/>
                    <a:pt x="982" y="5739"/>
                  </a:cubicBezTo>
                  <a:cubicBezTo>
                    <a:pt x="1641" y="6398"/>
                    <a:pt x="2500" y="6726"/>
                    <a:pt x="3359" y="6726"/>
                  </a:cubicBezTo>
                  <a:cubicBezTo>
                    <a:pt x="3937" y="6726"/>
                    <a:pt x="4510" y="6561"/>
                    <a:pt x="5027" y="6265"/>
                  </a:cubicBezTo>
                  <a:lnTo>
                    <a:pt x="6741" y="7979"/>
                  </a:lnTo>
                  <a:cubicBezTo>
                    <a:pt x="6914" y="8152"/>
                    <a:pt x="7139" y="8234"/>
                    <a:pt x="7359" y="8234"/>
                  </a:cubicBezTo>
                  <a:cubicBezTo>
                    <a:pt x="7584" y="8234"/>
                    <a:pt x="7808" y="8152"/>
                    <a:pt x="7978" y="7979"/>
                  </a:cubicBezTo>
                  <a:cubicBezTo>
                    <a:pt x="8320" y="7635"/>
                    <a:pt x="8320" y="7083"/>
                    <a:pt x="7978" y="6740"/>
                  </a:cubicBezTo>
                  <a:lnTo>
                    <a:pt x="6264" y="5033"/>
                  </a:lnTo>
                  <a:cubicBezTo>
                    <a:pt x="6556" y="4526"/>
                    <a:pt x="6725" y="3959"/>
                    <a:pt x="6725" y="3360"/>
                  </a:cubicBezTo>
                  <a:cubicBezTo>
                    <a:pt x="6725" y="2466"/>
                    <a:pt x="6377" y="1621"/>
                    <a:pt x="5738" y="983"/>
                  </a:cubicBezTo>
                  <a:cubicBezTo>
                    <a:pt x="5083" y="328"/>
                    <a:pt x="4223" y="1"/>
                    <a:pt x="3362" y="1"/>
                  </a:cubicBezTo>
                  <a:close/>
                </a:path>
              </a:pathLst>
            </a:custGeom>
            <a:gradFill>
              <a:gsLst>
                <a:gs pos="0">
                  <a:srgbClr val="E57C85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2663000" y="865783"/>
              <a:ext cx="1257000" cy="1329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80" name="Google Shape;380;p27"/>
          <p:cNvGrpSpPr/>
          <p:nvPr/>
        </p:nvGrpSpPr>
        <p:grpSpPr>
          <a:xfrm>
            <a:off x="2740505" y="1862116"/>
            <a:ext cx="795391" cy="626114"/>
            <a:chOff x="7760767" y="1176066"/>
            <a:chExt cx="795391" cy="626114"/>
          </a:xfrm>
        </p:grpSpPr>
        <p:sp>
          <p:nvSpPr>
            <p:cNvPr id="381" name="Google Shape;381;p27"/>
            <p:cNvSpPr/>
            <p:nvPr/>
          </p:nvSpPr>
          <p:spPr>
            <a:xfrm>
              <a:off x="7760767" y="1176066"/>
              <a:ext cx="795391" cy="626114"/>
            </a:xfrm>
            <a:custGeom>
              <a:avLst/>
              <a:gdLst/>
              <a:ahLst/>
              <a:cxnLst/>
              <a:rect l="l" t="t" r="r" b="b"/>
              <a:pathLst>
                <a:path w="29245" h="23021" extrusionOk="0">
                  <a:moveTo>
                    <a:pt x="2248" y="1"/>
                  </a:moveTo>
                  <a:cubicBezTo>
                    <a:pt x="1007" y="1"/>
                    <a:pt x="0" y="1007"/>
                    <a:pt x="0" y="2248"/>
                  </a:cubicBezTo>
                  <a:lnTo>
                    <a:pt x="0" y="19573"/>
                  </a:lnTo>
                  <a:lnTo>
                    <a:pt x="0" y="22542"/>
                  </a:lnTo>
                  <a:cubicBezTo>
                    <a:pt x="0" y="22835"/>
                    <a:pt x="238" y="23021"/>
                    <a:pt x="482" y="23021"/>
                  </a:cubicBezTo>
                  <a:cubicBezTo>
                    <a:pt x="618" y="23021"/>
                    <a:pt x="757" y="22963"/>
                    <a:pt x="858" y="22833"/>
                  </a:cubicBezTo>
                  <a:lnTo>
                    <a:pt x="3364" y="19573"/>
                  </a:lnTo>
                  <a:lnTo>
                    <a:pt x="26996" y="19573"/>
                  </a:lnTo>
                  <a:cubicBezTo>
                    <a:pt x="28237" y="19573"/>
                    <a:pt x="29245" y="18567"/>
                    <a:pt x="29245" y="17326"/>
                  </a:cubicBezTo>
                  <a:lnTo>
                    <a:pt x="29245" y="2248"/>
                  </a:lnTo>
                  <a:cubicBezTo>
                    <a:pt x="29245" y="1007"/>
                    <a:pt x="28237" y="1"/>
                    <a:pt x="26996" y="1"/>
                  </a:cubicBezTo>
                  <a:close/>
                </a:path>
              </a:pathLst>
            </a:custGeom>
            <a:gradFill>
              <a:gsLst>
                <a:gs pos="0">
                  <a:srgbClr val="E57C85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82" name="Google Shape;382;p27"/>
            <p:cNvGrpSpPr/>
            <p:nvPr/>
          </p:nvGrpSpPr>
          <p:grpSpPr>
            <a:xfrm>
              <a:off x="7815937" y="1292090"/>
              <a:ext cx="594430" cy="276787"/>
              <a:chOff x="7603656" y="1520706"/>
              <a:chExt cx="657046" cy="305943"/>
            </a:xfrm>
          </p:grpSpPr>
          <p:sp>
            <p:nvSpPr>
              <p:cNvPr id="383" name="Google Shape;383;p27"/>
              <p:cNvSpPr/>
              <p:nvPr/>
            </p:nvSpPr>
            <p:spPr>
              <a:xfrm>
                <a:off x="7603656" y="1520706"/>
                <a:ext cx="296446" cy="38931"/>
              </a:xfrm>
              <a:custGeom>
                <a:avLst/>
                <a:gdLst/>
                <a:ahLst/>
                <a:cxnLst/>
                <a:rect l="l" t="t" r="r" b="b"/>
                <a:pathLst>
                  <a:path w="9861" h="1295" extrusionOk="0">
                    <a:moveTo>
                      <a:pt x="647" y="1"/>
                    </a:moveTo>
                    <a:cubicBezTo>
                      <a:pt x="286" y="1"/>
                      <a:pt x="0" y="288"/>
                      <a:pt x="0" y="648"/>
                    </a:cubicBezTo>
                    <a:cubicBezTo>
                      <a:pt x="0" y="1002"/>
                      <a:pt x="286" y="1294"/>
                      <a:pt x="647" y="1294"/>
                    </a:cubicBezTo>
                    <a:lnTo>
                      <a:pt x="9215" y="1294"/>
                    </a:lnTo>
                    <a:cubicBezTo>
                      <a:pt x="9570" y="1294"/>
                      <a:pt x="9861" y="1002"/>
                      <a:pt x="9861" y="648"/>
                    </a:cubicBezTo>
                    <a:cubicBezTo>
                      <a:pt x="9861" y="288"/>
                      <a:pt x="9570" y="1"/>
                      <a:pt x="9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4" name="Google Shape;384;p27"/>
              <p:cNvSpPr/>
              <p:nvPr/>
            </p:nvSpPr>
            <p:spPr>
              <a:xfrm>
                <a:off x="7603656" y="1611163"/>
                <a:ext cx="657046" cy="38931"/>
              </a:xfrm>
              <a:custGeom>
                <a:avLst/>
                <a:gdLst/>
                <a:ahLst/>
                <a:cxnLst/>
                <a:rect l="l" t="t" r="r" b="b"/>
                <a:pathLst>
                  <a:path w="21856" h="1295" extrusionOk="0">
                    <a:moveTo>
                      <a:pt x="647" y="1"/>
                    </a:moveTo>
                    <a:cubicBezTo>
                      <a:pt x="286" y="1"/>
                      <a:pt x="0" y="286"/>
                      <a:pt x="0" y="648"/>
                    </a:cubicBezTo>
                    <a:cubicBezTo>
                      <a:pt x="0" y="1002"/>
                      <a:pt x="286" y="1294"/>
                      <a:pt x="647" y="1294"/>
                    </a:cubicBezTo>
                    <a:lnTo>
                      <a:pt x="21209" y="1294"/>
                    </a:lnTo>
                    <a:cubicBezTo>
                      <a:pt x="21570" y="1294"/>
                      <a:pt x="21855" y="1002"/>
                      <a:pt x="21855" y="648"/>
                    </a:cubicBezTo>
                    <a:cubicBezTo>
                      <a:pt x="21855" y="286"/>
                      <a:pt x="21570" y="1"/>
                      <a:pt x="21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5" name="Google Shape;385;p27"/>
              <p:cNvSpPr/>
              <p:nvPr/>
            </p:nvSpPr>
            <p:spPr>
              <a:xfrm>
                <a:off x="7603656" y="1699576"/>
                <a:ext cx="657046" cy="38871"/>
              </a:xfrm>
              <a:custGeom>
                <a:avLst/>
                <a:gdLst/>
                <a:ahLst/>
                <a:cxnLst/>
                <a:rect l="l" t="t" r="r" b="b"/>
                <a:pathLst>
                  <a:path w="21856" h="1293" extrusionOk="0">
                    <a:moveTo>
                      <a:pt x="647" y="0"/>
                    </a:moveTo>
                    <a:cubicBezTo>
                      <a:pt x="286" y="0"/>
                      <a:pt x="0" y="291"/>
                      <a:pt x="0" y="646"/>
                    </a:cubicBezTo>
                    <a:cubicBezTo>
                      <a:pt x="0" y="1007"/>
                      <a:pt x="286" y="1292"/>
                      <a:pt x="647" y="1292"/>
                    </a:cubicBezTo>
                    <a:lnTo>
                      <a:pt x="21209" y="1292"/>
                    </a:lnTo>
                    <a:cubicBezTo>
                      <a:pt x="21570" y="1292"/>
                      <a:pt x="21855" y="1007"/>
                      <a:pt x="21855" y="646"/>
                    </a:cubicBezTo>
                    <a:cubicBezTo>
                      <a:pt x="21855" y="291"/>
                      <a:pt x="21570" y="0"/>
                      <a:pt x="212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6" name="Google Shape;386;p27"/>
              <p:cNvSpPr/>
              <p:nvPr/>
            </p:nvSpPr>
            <p:spPr>
              <a:xfrm>
                <a:off x="7603656" y="1787748"/>
                <a:ext cx="549212" cy="38901"/>
              </a:xfrm>
              <a:custGeom>
                <a:avLst/>
                <a:gdLst/>
                <a:ahLst/>
                <a:cxnLst/>
                <a:rect l="l" t="t" r="r" b="b"/>
                <a:pathLst>
                  <a:path w="18269" h="1294" extrusionOk="0">
                    <a:moveTo>
                      <a:pt x="647" y="1"/>
                    </a:moveTo>
                    <a:cubicBezTo>
                      <a:pt x="286" y="1"/>
                      <a:pt x="0" y="293"/>
                      <a:pt x="0" y="647"/>
                    </a:cubicBezTo>
                    <a:cubicBezTo>
                      <a:pt x="0" y="1007"/>
                      <a:pt x="286" y="1294"/>
                      <a:pt x="647" y="1294"/>
                    </a:cubicBezTo>
                    <a:lnTo>
                      <a:pt x="17623" y="1294"/>
                    </a:lnTo>
                    <a:cubicBezTo>
                      <a:pt x="17978" y="1294"/>
                      <a:pt x="18269" y="1007"/>
                      <a:pt x="18269" y="647"/>
                    </a:cubicBezTo>
                    <a:cubicBezTo>
                      <a:pt x="18269" y="293"/>
                      <a:pt x="17978" y="1"/>
                      <a:pt x="176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●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○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■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●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○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■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●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○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Code"/>
              <a:buChar char="■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61" r:id="rId5"/>
    <p:sldLayoutId id="2147483663" r:id="rId6"/>
    <p:sldLayoutId id="2147483671" r:id="rId7"/>
    <p:sldLayoutId id="2147483672" r:id="rId8"/>
    <p:sldLayoutId id="2147483673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2C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1"/>
          <p:cNvSpPr txBox="1">
            <a:spLocks noGrp="1"/>
          </p:cNvSpPr>
          <p:nvPr>
            <p:ph type="subTitle" idx="1"/>
          </p:nvPr>
        </p:nvSpPr>
        <p:spPr>
          <a:xfrm>
            <a:off x="926424" y="3090600"/>
            <a:ext cx="3394557" cy="42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INTRODUCCIÓN A R: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Crear scripts, introducir y borrar variables </a:t>
            </a:r>
          </a:p>
        </p:txBody>
      </p:sp>
      <p:sp>
        <p:nvSpPr>
          <p:cNvPr id="398" name="Google Shape;398;p31"/>
          <p:cNvSpPr txBox="1">
            <a:spLocks noGrp="1"/>
          </p:cNvSpPr>
          <p:nvPr>
            <p:ph type="subTitle" idx="1"/>
          </p:nvPr>
        </p:nvSpPr>
        <p:spPr>
          <a:xfrm>
            <a:off x="796199" y="109800"/>
            <a:ext cx="1309047" cy="277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Oswald"/>
                <a:ea typeface="Oswald"/>
                <a:cs typeface="Oswald"/>
                <a:sym typeface="Oswald"/>
              </a:rPr>
              <a:t>PRÁCTICAS PASO A PASO</a:t>
            </a:r>
            <a:endParaRPr sz="1000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9" name="Google Shape;399;p31"/>
          <p:cNvSpPr txBox="1">
            <a:spLocks noGrp="1"/>
          </p:cNvSpPr>
          <p:nvPr>
            <p:ph type="ctrTitle"/>
          </p:nvPr>
        </p:nvSpPr>
        <p:spPr>
          <a:xfrm>
            <a:off x="926425" y="1317325"/>
            <a:ext cx="4087800" cy="16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PRÁCTICA 1 </a:t>
            </a:r>
            <a:endParaRPr dirty="0"/>
          </a:p>
        </p:txBody>
      </p:sp>
      <p:grpSp>
        <p:nvGrpSpPr>
          <p:cNvPr id="400" name="Google Shape;400;p31"/>
          <p:cNvGrpSpPr/>
          <p:nvPr/>
        </p:nvGrpSpPr>
        <p:grpSpPr>
          <a:xfrm>
            <a:off x="5375029" y="1818088"/>
            <a:ext cx="2224161" cy="1884607"/>
            <a:chOff x="5375029" y="1818088"/>
            <a:chExt cx="2224161" cy="1884607"/>
          </a:xfrm>
        </p:grpSpPr>
        <p:sp>
          <p:nvSpPr>
            <p:cNvPr id="401" name="Google Shape;401;p31"/>
            <p:cNvSpPr/>
            <p:nvPr/>
          </p:nvSpPr>
          <p:spPr>
            <a:xfrm>
              <a:off x="6273950" y="3298356"/>
              <a:ext cx="426300" cy="396873"/>
            </a:xfrm>
            <a:custGeom>
              <a:avLst/>
              <a:gdLst/>
              <a:ahLst/>
              <a:cxnLst/>
              <a:rect l="l" t="t" r="r" b="b"/>
              <a:pathLst>
                <a:path w="17167" h="15982" extrusionOk="0">
                  <a:moveTo>
                    <a:pt x="1" y="0"/>
                  </a:moveTo>
                  <a:lnTo>
                    <a:pt x="1" y="15982"/>
                  </a:lnTo>
                  <a:lnTo>
                    <a:pt x="17167" y="15982"/>
                  </a:lnTo>
                  <a:lnTo>
                    <a:pt x="17167" y="0"/>
                  </a:lnTo>
                  <a:close/>
                </a:path>
              </a:pathLst>
            </a:custGeom>
            <a:gradFill>
              <a:gsLst>
                <a:gs pos="0">
                  <a:srgbClr val="E9A984"/>
                </a:gs>
                <a:gs pos="100000">
                  <a:srgbClr val="E57C85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6154104" y="3665446"/>
              <a:ext cx="666008" cy="37249"/>
            </a:xfrm>
            <a:custGeom>
              <a:avLst/>
              <a:gdLst/>
              <a:ahLst/>
              <a:cxnLst/>
              <a:rect l="l" t="t" r="r" b="b"/>
              <a:pathLst>
                <a:path w="26820" h="1500" extrusionOk="0">
                  <a:moveTo>
                    <a:pt x="938" y="1"/>
                  </a:moveTo>
                  <a:cubicBezTo>
                    <a:pt x="423" y="1"/>
                    <a:pt x="0" y="418"/>
                    <a:pt x="0" y="938"/>
                  </a:cubicBezTo>
                  <a:lnTo>
                    <a:pt x="0" y="1500"/>
                  </a:lnTo>
                  <a:lnTo>
                    <a:pt x="26819" y="1500"/>
                  </a:lnTo>
                  <a:lnTo>
                    <a:pt x="26819" y="938"/>
                  </a:lnTo>
                  <a:cubicBezTo>
                    <a:pt x="26819" y="418"/>
                    <a:pt x="26397" y="1"/>
                    <a:pt x="25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6273950" y="3303326"/>
              <a:ext cx="426300" cy="126596"/>
            </a:xfrm>
            <a:custGeom>
              <a:avLst/>
              <a:gdLst/>
              <a:ahLst/>
              <a:cxnLst/>
              <a:rect l="l" t="t" r="r" b="b"/>
              <a:pathLst>
                <a:path w="17167" h="5098" extrusionOk="0">
                  <a:moveTo>
                    <a:pt x="1" y="0"/>
                  </a:moveTo>
                  <a:lnTo>
                    <a:pt x="1" y="1156"/>
                  </a:lnTo>
                  <a:lnTo>
                    <a:pt x="17167" y="5097"/>
                  </a:lnTo>
                  <a:lnTo>
                    <a:pt x="171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5375029" y="3097292"/>
              <a:ext cx="2224098" cy="218476"/>
            </a:xfrm>
            <a:custGeom>
              <a:avLst/>
              <a:gdLst/>
              <a:ahLst/>
              <a:cxnLst/>
              <a:rect l="l" t="t" r="r" b="b"/>
              <a:pathLst>
                <a:path w="89564" h="8798" extrusionOk="0">
                  <a:moveTo>
                    <a:pt x="0" y="1"/>
                  </a:moveTo>
                  <a:lnTo>
                    <a:pt x="0" y="6435"/>
                  </a:lnTo>
                  <a:cubicBezTo>
                    <a:pt x="0" y="7739"/>
                    <a:pt x="1057" y="8797"/>
                    <a:pt x="2361" y="8797"/>
                  </a:cubicBezTo>
                  <a:lnTo>
                    <a:pt x="87208" y="8797"/>
                  </a:lnTo>
                  <a:cubicBezTo>
                    <a:pt x="88507" y="8797"/>
                    <a:pt x="89564" y="7739"/>
                    <a:pt x="89564" y="6435"/>
                  </a:cubicBezTo>
                  <a:lnTo>
                    <a:pt x="89564" y="1"/>
                  </a:lnTo>
                  <a:close/>
                </a:path>
              </a:pathLst>
            </a:custGeom>
            <a:gradFill>
              <a:gsLst>
                <a:gs pos="0">
                  <a:srgbClr val="E9A984"/>
                </a:gs>
                <a:gs pos="100000">
                  <a:srgbClr val="E57C85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5375029" y="1818088"/>
              <a:ext cx="2224161" cy="1289166"/>
            </a:xfrm>
            <a:custGeom>
              <a:avLst/>
              <a:gdLst/>
              <a:ahLst/>
              <a:cxnLst/>
              <a:rect l="l" t="t" r="r" b="b"/>
              <a:pathLst>
                <a:path w="89564" h="51913" extrusionOk="0">
                  <a:moveTo>
                    <a:pt x="2361" y="1"/>
                  </a:moveTo>
                  <a:cubicBezTo>
                    <a:pt x="1057" y="1"/>
                    <a:pt x="0" y="1059"/>
                    <a:pt x="0" y="2357"/>
                  </a:cubicBezTo>
                  <a:lnTo>
                    <a:pt x="0" y="51913"/>
                  </a:lnTo>
                  <a:lnTo>
                    <a:pt x="89564" y="51913"/>
                  </a:lnTo>
                  <a:lnTo>
                    <a:pt x="89564" y="2357"/>
                  </a:lnTo>
                  <a:cubicBezTo>
                    <a:pt x="89564" y="1059"/>
                    <a:pt x="88507" y="1"/>
                    <a:pt x="87208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5434356" y="1871380"/>
              <a:ext cx="2105483" cy="1171978"/>
            </a:xfrm>
            <a:custGeom>
              <a:avLst/>
              <a:gdLst/>
              <a:ahLst/>
              <a:cxnLst/>
              <a:rect l="l" t="t" r="r" b="b"/>
              <a:pathLst>
                <a:path w="84785" h="47194" extrusionOk="0">
                  <a:moveTo>
                    <a:pt x="1" y="0"/>
                  </a:moveTo>
                  <a:lnTo>
                    <a:pt x="1" y="47193"/>
                  </a:lnTo>
                  <a:lnTo>
                    <a:pt x="84785" y="47193"/>
                  </a:lnTo>
                  <a:lnTo>
                    <a:pt x="84785" y="0"/>
                  </a:lnTo>
                  <a:close/>
                </a:path>
              </a:pathLst>
            </a:cu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5527258" y="1968354"/>
              <a:ext cx="677425" cy="476599"/>
            </a:xfrm>
            <a:custGeom>
              <a:avLst/>
              <a:gdLst/>
              <a:ahLst/>
              <a:cxnLst/>
              <a:rect l="l" t="t" r="r" b="b"/>
              <a:pathLst>
                <a:path w="27279" h="19192" extrusionOk="0">
                  <a:moveTo>
                    <a:pt x="2746" y="0"/>
                  </a:moveTo>
                  <a:cubicBezTo>
                    <a:pt x="1231" y="0"/>
                    <a:pt x="1" y="1230"/>
                    <a:pt x="1" y="2740"/>
                  </a:cubicBezTo>
                  <a:lnTo>
                    <a:pt x="1" y="16451"/>
                  </a:lnTo>
                  <a:cubicBezTo>
                    <a:pt x="1" y="17967"/>
                    <a:pt x="1231" y="19191"/>
                    <a:pt x="2746" y="19191"/>
                  </a:cubicBezTo>
                  <a:lnTo>
                    <a:pt x="24538" y="19191"/>
                  </a:lnTo>
                  <a:cubicBezTo>
                    <a:pt x="26054" y="19191"/>
                    <a:pt x="27278" y="17967"/>
                    <a:pt x="27278" y="16451"/>
                  </a:cubicBezTo>
                  <a:lnTo>
                    <a:pt x="27278" y="2740"/>
                  </a:lnTo>
                  <a:cubicBezTo>
                    <a:pt x="27278" y="1230"/>
                    <a:pt x="26054" y="0"/>
                    <a:pt x="24538" y="0"/>
                  </a:cubicBezTo>
                  <a:close/>
                </a:path>
              </a:pathLst>
            </a:custGeom>
            <a:gradFill>
              <a:gsLst>
                <a:gs pos="0">
                  <a:srgbClr val="3DB0FD"/>
                </a:gs>
                <a:gs pos="100000">
                  <a:srgbClr val="308EF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5527258" y="2497898"/>
              <a:ext cx="1407769" cy="476698"/>
            </a:xfrm>
            <a:custGeom>
              <a:avLst/>
              <a:gdLst/>
              <a:ahLst/>
              <a:cxnLst/>
              <a:rect l="l" t="t" r="r" b="b"/>
              <a:pathLst>
                <a:path w="56689" h="19196" extrusionOk="0">
                  <a:moveTo>
                    <a:pt x="2746" y="0"/>
                  </a:moveTo>
                  <a:cubicBezTo>
                    <a:pt x="1231" y="0"/>
                    <a:pt x="1" y="1230"/>
                    <a:pt x="1" y="2746"/>
                  </a:cubicBezTo>
                  <a:lnTo>
                    <a:pt x="1" y="16450"/>
                  </a:lnTo>
                  <a:cubicBezTo>
                    <a:pt x="1" y="17965"/>
                    <a:pt x="1231" y="19195"/>
                    <a:pt x="2746" y="19195"/>
                  </a:cubicBezTo>
                  <a:lnTo>
                    <a:pt x="53949" y="19195"/>
                  </a:lnTo>
                  <a:cubicBezTo>
                    <a:pt x="55459" y="19195"/>
                    <a:pt x="56689" y="17965"/>
                    <a:pt x="56689" y="16450"/>
                  </a:cubicBezTo>
                  <a:lnTo>
                    <a:pt x="56689" y="2746"/>
                  </a:lnTo>
                  <a:cubicBezTo>
                    <a:pt x="56689" y="1230"/>
                    <a:pt x="55459" y="0"/>
                    <a:pt x="53949" y="0"/>
                  </a:cubicBezTo>
                  <a:close/>
                </a:path>
              </a:pathLst>
            </a:custGeom>
            <a:gradFill>
              <a:gsLst>
                <a:gs pos="0">
                  <a:srgbClr val="3DB0FD"/>
                </a:gs>
                <a:gs pos="100000">
                  <a:srgbClr val="308EF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6257635" y="1968354"/>
              <a:ext cx="677400" cy="476599"/>
            </a:xfrm>
            <a:custGeom>
              <a:avLst/>
              <a:gdLst/>
              <a:ahLst/>
              <a:cxnLst/>
              <a:rect l="l" t="t" r="r" b="b"/>
              <a:pathLst>
                <a:path w="27278" h="19192" extrusionOk="0">
                  <a:moveTo>
                    <a:pt x="2740" y="0"/>
                  </a:moveTo>
                  <a:cubicBezTo>
                    <a:pt x="1225" y="0"/>
                    <a:pt x="0" y="1230"/>
                    <a:pt x="0" y="2740"/>
                  </a:cubicBezTo>
                  <a:lnTo>
                    <a:pt x="0" y="16451"/>
                  </a:lnTo>
                  <a:cubicBezTo>
                    <a:pt x="0" y="17967"/>
                    <a:pt x="1225" y="19191"/>
                    <a:pt x="2740" y="19191"/>
                  </a:cubicBezTo>
                  <a:lnTo>
                    <a:pt x="24538" y="19191"/>
                  </a:lnTo>
                  <a:cubicBezTo>
                    <a:pt x="26048" y="19191"/>
                    <a:pt x="27278" y="17967"/>
                    <a:pt x="27278" y="16451"/>
                  </a:cubicBezTo>
                  <a:lnTo>
                    <a:pt x="27278" y="2740"/>
                  </a:lnTo>
                  <a:cubicBezTo>
                    <a:pt x="27278" y="1230"/>
                    <a:pt x="26048" y="0"/>
                    <a:pt x="24538" y="0"/>
                  </a:cubicBezTo>
                  <a:close/>
                </a:path>
              </a:pathLst>
            </a:custGeom>
            <a:gradFill>
              <a:gsLst>
                <a:gs pos="0">
                  <a:srgbClr val="3DB0FD"/>
                </a:gs>
                <a:gs pos="100000">
                  <a:srgbClr val="308EF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7002489" y="1968354"/>
              <a:ext cx="479554" cy="221338"/>
            </a:xfrm>
            <a:custGeom>
              <a:avLst/>
              <a:gdLst/>
              <a:ahLst/>
              <a:cxnLst/>
              <a:rect l="l" t="t" r="r" b="b"/>
              <a:pathLst>
                <a:path w="19311" h="8913" extrusionOk="0">
                  <a:moveTo>
                    <a:pt x="2746" y="0"/>
                  </a:moveTo>
                  <a:cubicBezTo>
                    <a:pt x="1230" y="0"/>
                    <a:pt x="1" y="1230"/>
                    <a:pt x="1" y="2740"/>
                  </a:cubicBezTo>
                  <a:lnTo>
                    <a:pt x="1" y="6167"/>
                  </a:lnTo>
                  <a:cubicBezTo>
                    <a:pt x="1" y="7682"/>
                    <a:pt x="1230" y="8912"/>
                    <a:pt x="2746" y="8912"/>
                  </a:cubicBezTo>
                  <a:lnTo>
                    <a:pt x="16571" y="8912"/>
                  </a:lnTo>
                  <a:cubicBezTo>
                    <a:pt x="18081" y="8912"/>
                    <a:pt x="19311" y="7682"/>
                    <a:pt x="19311" y="6167"/>
                  </a:cubicBezTo>
                  <a:lnTo>
                    <a:pt x="19311" y="2740"/>
                  </a:lnTo>
                  <a:cubicBezTo>
                    <a:pt x="19311" y="1230"/>
                    <a:pt x="18081" y="0"/>
                    <a:pt x="16571" y="0"/>
                  </a:cubicBezTo>
                  <a:close/>
                </a:path>
              </a:pathLst>
            </a:custGeom>
            <a:gradFill>
              <a:gsLst>
                <a:gs pos="0">
                  <a:srgbClr val="3DB0FD"/>
                </a:gs>
                <a:gs pos="100000">
                  <a:srgbClr val="308EF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7002489" y="2241370"/>
              <a:ext cx="479554" cy="733225"/>
            </a:xfrm>
            <a:custGeom>
              <a:avLst/>
              <a:gdLst/>
              <a:ahLst/>
              <a:cxnLst/>
              <a:rect l="l" t="t" r="r" b="b"/>
              <a:pathLst>
                <a:path w="19311" h="29526" extrusionOk="0">
                  <a:moveTo>
                    <a:pt x="2746" y="1"/>
                  </a:moveTo>
                  <a:cubicBezTo>
                    <a:pt x="1230" y="1"/>
                    <a:pt x="1" y="1231"/>
                    <a:pt x="1" y="2741"/>
                  </a:cubicBezTo>
                  <a:lnTo>
                    <a:pt x="1" y="26780"/>
                  </a:lnTo>
                  <a:cubicBezTo>
                    <a:pt x="1" y="28295"/>
                    <a:pt x="1230" y="29525"/>
                    <a:pt x="2746" y="29525"/>
                  </a:cubicBezTo>
                  <a:lnTo>
                    <a:pt x="16571" y="29525"/>
                  </a:lnTo>
                  <a:cubicBezTo>
                    <a:pt x="18081" y="29525"/>
                    <a:pt x="19311" y="28295"/>
                    <a:pt x="19311" y="26780"/>
                  </a:cubicBezTo>
                  <a:lnTo>
                    <a:pt x="19311" y="2741"/>
                  </a:lnTo>
                  <a:cubicBezTo>
                    <a:pt x="19311" y="1231"/>
                    <a:pt x="18081" y="1"/>
                    <a:pt x="16571" y="1"/>
                  </a:cubicBezTo>
                  <a:close/>
                </a:path>
              </a:pathLst>
            </a:custGeom>
            <a:gradFill>
              <a:gsLst>
                <a:gs pos="0">
                  <a:srgbClr val="3DB0FD"/>
                </a:gs>
                <a:gs pos="100000">
                  <a:srgbClr val="308EF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2" name="Google Shape;412;p31"/>
          <p:cNvGrpSpPr/>
          <p:nvPr/>
        </p:nvGrpSpPr>
        <p:grpSpPr>
          <a:xfrm>
            <a:off x="7118242" y="1435741"/>
            <a:ext cx="795392" cy="626115"/>
            <a:chOff x="7542675" y="1392460"/>
            <a:chExt cx="879178" cy="692069"/>
          </a:xfrm>
        </p:grpSpPr>
        <p:sp>
          <p:nvSpPr>
            <p:cNvPr id="413" name="Google Shape;413;p31"/>
            <p:cNvSpPr/>
            <p:nvPr/>
          </p:nvSpPr>
          <p:spPr>
            <a:xfrm>
              <a:off x="7542675" y="1392460"/>
              <a:ext cx="879178" cy="692069"/>
            </a:xfrm>
            <a:custGeom>
              <a:avLst/>
              <a:gdLst/>
              <a:ahLst/>
              <a:cxnLst/>
              <a:rect l="l" t="t" r="r" b="b"/>
              <a:pathLst>
                <a:path w="29245" h="23021" extrusionOk="0">
                  <a:moveTo>
                    <a:pt x="2248" y="1"/>
                  </a:moveTo>
                  <a:cubicBezTo>
                    <a:pt x="1007" y="1"/>
                    <a:pt x="0" y="1007"/>
                    <a:pt x="0" y="2248"/>
                  </a:cubicBezTo>
                  <a:lnTo>
                    <a:pt x="0" y="19573"/>
                  </a:lnTo>
                  <a:lnTo>
                    <a:pt x="0" y="22542"/>
                  </a:lnTo>
                  <a:cubicBezTo>
                    <a:pt x="0" y="22835"/>
                    <a:pt x="238" y="23021"/>
                    <a:pt x="482" y="23021"/>
                  </a:cubicBezTo>
                  <a:cubicBezTo>
                    <a:pt x="618" y="23021"/>
                    <a:pt x="757" y="22963"/>
                    <a:pt x="858" y="22833"/>
                  </a:cubicBezTo>
                  <a:lnTo>
                    <a:pt x="3364" y="19573"/>
                  </a:lnTo>
                  <a:lnTo>
                    <a:pt x="26996" y="19573"/>
                  </a:lnTo>
                  <a:cubicBezTo>
                    <a:pt x="28237" y="19573"/>
                    <a:pt x="29245" y="18567"/>
                    <a:pt x="29245" y="17326"/>
                  </a:cubicBezTo>
                  <a:lnTo>
                    <a:pt x="29245" y="2248"/>
                  </a:lnTo>
                  <a:cubicBezTo>
                    <a:pt x="29245" y="1007"/>
                    <a:pt x="28237" y="1"/>
                    <a:pt x="26996" y="1"/>
                  </a:cubicBezTo>
                  <a:close/>
                </a:path>
              </a:pathLst>
            </a:custGeom>
            <a:gradFill>
              <a:gsLst>
                <a:gs pos="0">
                  <a:srgbClr val="E57C85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14" name="Google Shape;414;p31"/>
            <p:cNvGrpSpPr/>
            <p:nvPr/>
          </p:nvGrpSpPr>
          <p:grpSpPr>
            <a:xfrm>
              <a:off x="7603656" y="1520706"/>
              <a:ext cx="657046" cy="305943"/>
              <a:chOff x="7603656" y="1520706"/>
              <a:chExt cx="657046" cy="305943"/>
            </a:xfrm>
          </p:grpSpPr>
          <p:sp>
            <p:nvSpPr>
              <p:cNvPr id="415" name="Google Shape;415;p31"/>
              <p:cNvSpPr/>
              <p:nvPr/>
            </p:nvSpPr>
            <p:spPr>
              <a:xfrm>
                <a:off x="7603656" y="1520706"/>
                <a:ext cx="296446" cy="38931"/>
              </a:xfrm>
              <a:custGeom>
                <a:avLst/>
                <a:gdLst/>
                <a:ahLst/>
                <a:cxnLst/>
                <a:rect l="l" t="t" r="r" b="b"/>
                <a:pathLst>
                  <a:path w="9861" h="1295" extrusionOk="0">
                    <a:moveTo>
                      <a:pt x="647" y="1"/>
                    </a:moveTo>
                    <a:cubicBezTo>
                      <a:pt x="286" y="1"/>
                      <a:pt x="0" y="288"/>
                      <a:pt x="0" y="648"/>
                    </a:cubicBezTo>
                    <a:cubicBezTo>
                      <a:pt x="0" y="1002"/>
                      <a:pt x="286" y="1294"/>
                      <a:pt x="647" y="1294"/>
                    </a:cubicBezTo>
                    <a:lnTo>
                      <a:pt x="9215" y="1294"/>
                    </a:lnTo>
                    <a:cubicBezTo>
                      <a:pt x="9570" y="1294"/>
                      <a:pt x="9861" y="1002"/>
                      <a:pt x="9861" y="648"/>
                    </a:cubicBezTo>
                    <a:cubicBezTo>
                      <a:pt x="9861" y="288"/>
                      <a:pt x="9570" y="1"/>
                      <a:pt x="9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6" name="Google Shape;416;p31"/>
              <p:cNvSpPr/>
              <p:nvPr/>
            </p:nvSpPr>
            <p:spPr>
              <a:xfrm>
                <a:off x="7603656" y="1611163"/>
                <a:ext cx="657046" cy="38931"/>
              </a:xfrm>
              <a:custGeom>
                <a:avLst/>
                <a:gdLst/>
                <a:ahLst/>
                <a:cxnLst/>
                <a:rect l="l" t="t" r="r" b="b"/>
                <a:pathLst>
                  <a:path w="21856" h="1295" extrusionOk="0">
                    <a:moveTo>
                      <a:pt x="647" y="1"/>
                    </a:moveTo>
                    <a:cubicBezTo>
                      <a:pt x="286" y="1"/>
                      <a:pt x="0" y="286"/>
                      <a:pt x="0" y="648"/>
                    </a:cubicBezTo>
                    <a:cubicBezTo>
                      <a:pt x="0" y="1002"/>
                      <a:pt x="286" y="1294"/>
                      <a:pt x="647" y="1294"/>
                    </a:cubicBezTo>
                    <a:lnTo>
                      <a:pt x="21209" y="1294"/>
                    </a:lnTo>
                    <a:cubicBezTo>
                      <a:pt x="21570" y="1294"/>
                      <a:pt x="21855" y="1002"/>
                      <a:pt x="21855" y="648"/>
                    </a:cubicBezTo>
                    <a:cubicBezTo>
                      <a:pt x="21855" y="286"/>
                      <a:pt x="21570" y="1"/>
                      <a:pt x="21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7" name="Google Shape;417;p31"/>
              <p:cNvSpPr/>
              <p:nvPr/>
            </p:nvSpPr>
            <p:spPr>
              <a:xfrm>
                <a:off x="7603656" y="1699576"/>
                <a:ext cx="657046" cy="38871"/>
              </a:xfrm>
              <a:custGeom>
                <a:avLst/>
                <a:gdLst/>
                <a:ahLst/>
                <a:cxnLst/>
                <a:rect l="l" t="t" r="r" b="b"/>
                <a:pathLst>
                  <a:path w="21856" h="1293" extrusionOk="0">
                    <a:moveTo>
                      <a:pt x="647" y="0"/>
                    </a:moveTo>
                    <a:cubicBezTo>
                      <a:pt x="286" y="0"/>
                      <a:pt x="0" y="291"/>
                      <a:pt x="0" y="646"/>
                    </a:cubicBezTo>
                    <a:cubicBezTo>
                      <a:pt x="0" y="1007"/>
                      <a:pt x="286" y="1292"/>
                      <a:pt x="647" y="1292"/>
                    </a:cubicBezTo>
                    <a:lnTo>
                      <a:pt x="21209" y="1292"/>
                    </a:lnTo>
                    <a:cubicBezTo>
                      <a:pt x="21570" y="1292"/>
                      <a:pt x="21855" y="1007"/>
                      <a:pt x="21855" y="646"/>
                    </a:cubicBezTo>
                    <a:cubicBezTo>
                      <a:pt x="21855" y="291"/>
                      <a:pt x="21570" y="0"/>
                      <a:pt x="212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8" name="Google Shape;418;p31"/>
              <p:cNvSpPr/>
              <p:nvPr/>
            </p:nvSpPr>
            <p:spPr>
              <a:xfrm>
                <a:off x="7603656" y="1787748"/>
                <a:ext cx="549212" cy="38901"/>
              </a:xfrm>
              <a:custGeom>
                <a:avLst/>
                <a:gdLst/>
                <a:ahLst/>
                <a:cxnLst/>
                <a:rect l="l" t="t" r="r" b="b"/>
                <a:pathLst>
                  <a:path w="18269" h="1294" extrusionOk="0">
                    <a:moveTo>
                      <a:pt x="647" y="1"/>
                    </a:moveTo>
                    <a:cubicBezTo>
                      <a:pt x="286" y="1"/>
                      <a:pt x="0" y="293"/>
                      <a:pt x="0" y="647"/>
                    </a:cubicBezTo>
                    <a:cubicBezTo>
                      <a:pt x="0" y="1007"/>
                      <a:pt x="286" y="1294"/>
                      <a:pt x="647" y="1294"/>
                    </a:cubicBezTo>
                    <a:lnTo>
                      <a:pt x="17623" y="1294"/>
                    </a:lnTo>
                    <a:cubicBezTo>
                      <a:pt x="17978" y="1294"/>
                      <a:pt x="18269" y="1007"/>
                      <a:pt x="18269" y="647"/>
                    </a:cubicBezTo>
                    <a:cubicBezTo>
                      <a:pt x="18269" y="293"/>
                      <a:pt x="17978" y="1"/>
                      <a:pt x="176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19" name="Google Shape;419;p31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20" name="Google Shape;420;p31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31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31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23" name="Google Shape;423;p31"/>
          <p:cNvGrpSpPr/>
          <p:nvPr/>
        </p:nvGrpSpPr>
        <p:grpSpPr>
          <a:xfrm>
            <a:off x="5055410" y="2845326"/>
            <a:ext cx="633471" cy="733893"/>
            <a:chOff x="5055410" y="2845326"/>
            <a:chExt cx="633471" cy="733893"/>
          </a:xfrm>
        </p:grpSpPr>
        <p:grpSp>
          <p:nvGrpSpPr>
            <p:cNvPr id="424" name="Google Shape;424;p31"/>
            <p:cNvGrpSpPr/>
            <p:nvPr/>
          </p:nvGrpSpPr>
          <p:grpSpPr>
            <a:xfrm>
              <a:off x="5055410" y="2845326"/>
              <a:ext cx="633471" cy="733893"/>
              <a:chOff x="5418807" y="2497285"/>
              <a:chExt cx="700200" cy="811200"/>
            </a:xfrm>
          </p:grpSpPr>
          <p:sp>
            <p:nvSpPr>
              <p:cNvPr id="425" name="Google Shape;425;p31"/>
              <p:cNvSpPr/>
              <p:nvPr/>
            </p:nvSpPr>
            <p:spPr>
              <a:xfrm>
                <a:off x="5418807" y="2497285"/>
                <a:ext cx="700200" cy="811200"/>
              </a:xfrm>
              <a:prstGeom prst="roundRect">
                <a:avLst>
                  <a:gd name="adj" fmla="val 18711"/>
                </a:avLst>
              </a:prstGeom>
              <a:gradFill>
                <a:gsLst>
                  <a:gs pos="0">
                    <a:srgbClr val="FFFFFF">
                      <a:alpha val="85710"/>
                    </a:srgbClr>
                  </a:gs>
                  <a:gs pos="100000">
                    <a:srgbClr val="C5C7F4">
                      <a:alpha val="85710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426" name="Google Shape;426;p31"/>
              <p:cNvGrpSpPr/>
              <p:nvPr/>
            </p:nvGrpSpPr>
            <p:grpSpPr>
              <a:xfrm>
                <a:off x="5600579" y="2592573"/>
                <a:ext cx="336576" cy="344118"/>
                <a:chOff x="3409000" y="1026975"/>
                <a:chExt cx="355075" cy="363032"/>
              </a:xfrm>
            </p:grpSpPr>
            <p:sp>
              <p:nvSpPr>
                <p:cNvPr id="427" name="Google Shape;427;p31"/>
                <p:cNvSpPr/>
                <p:nvPr/>
              </p:nvSpPr>
              <p:spPr>
                <a:xfrm>
                  <a:off x="3409000" y="1026975"/>
                  <a:ext cx="355075" cy="35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3" h="14209" extrusionOk="0">
                      <a:moveTo>
                        <a:pt x="7104" y="0"/>
                      </a:moveTo>
                      <a:cubicBezTo>
                        <a:pt x="3186" y="0"/>
                        <a:pt x="0" y="3181"/>
                        <a:pt x="0" y="7099"/>
                      </a:cubicBezTo>
                      <a:cubicBezTo>
                        <a:pt x="0" y="9129"/>
                        <a:pt x="847" y="10953"/>
                        <a:pt x="2209" y="12247"/>
                      </a:cubicBezTo>
                      <a:cubicBezTo>
                        <a:pt x="3484" y="13466"/>
                        <a:pt x="5211" y="14208"/>
                        <a:pt x="7104" y="14208"/>
                      </a:cubicBezTo>
                      <a:cubicBezTo>
                        <a:pt x="8998" y="14208"/>
                        <a:pt x="10725" y="13466"/>
                        <a:pt x="12000" y="12247"/>
                      </a:cubicBezTo>
                      <a:cubicBezTo>
                        <a:pt x="13357" y="10948"/>
                        <a:pt x="14202" y="9129"/>
                        <a:pt x="14202" y="7099"/>
                      </a:cubicBezTo>
                      <a:cubicBezTo>
                        <a:pt x="14202" y="3181"/>
                        <a:pt x="11029" y="0"/>
                        <a:pt x="71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28" name="Google Shape;428;p31"/>
                <p:cNvSpPr/>
                <p:nvPr/>
              </p:nvSpPr>
              <p:spPr>
                <a:xfrm>
                  <a:off x="3528425" y="1078900"/>
                  <a:ext cx="116400" cy="11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" h="4650" extrusionOk="0">
                      <a:moveTo>
                        <a:pt x="2327" y="0"/>
                      </a:moveTo>
                      <a:cubicBezTo>
                        <a:pt x="1041" y="0"/>
                        <a:pt x="0" y="1041"/>
                        <a:pt x="0" y="2322"/>
                      </a:cubicBezTo>
                      <a:cubicBezTo>
                        <a:pt x="0" y="3609"/>
                        <a:pt x="1041" y="4650"/>
                        <a:pt x="2327" y="4650"/>
                      </a:cubicBezTo>
                      <a:cubicBezTo>
                        <a:pt x="3609" y="4650"/>
                        <a:pt x="4655" y="3609"/>
                        <a:pt x="4655" y="2322"/>
                      </a:cubicBezTo>
                      <a:cubicBezTo>
                        <a:pt x="4655" y="1041"/>
                        <a:pt x="3609" y="0"/>
                        <a:pt x="23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29" name="Google Shape;429;p31"/>
                <p:cNvSpPr/>
                <p:nvPr/>
              </p:nvSpPr>
              <p:spPr>
                <a:xfrm>
                  <a:off x="3464200" y="1246832"/>
                  <a:ext cx="244825" cy="14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3" h="5727" extrusionOk="0">
                      <a:moveTo>
                        <a:pt x="4896" y="1"/>
                      </a:moveTo>
                      <a:cubicBezTo>
                        <a:pt x="2551" y="1"/>
                        <a:pt x="572" y="1597"/>
                        <a:pt x="1" y="3765"/>
                      </a:cubicBezTo>
                      <a:cubicBezTo>
                        <a:pt x="1276" y="4984"/>
                        <a:pt x="3003" y="5726"/>
                        <a:pt x="4896" y="5726"/>
                      </a:cubicBezTo>
                      <a:cubicBezTo>
                        <a:pt x="6790" y="5726"/>
                        <a:pt x="8517" y="4984"/>
                        <a:pt x="9792" y="3765"/>
                      </a:cubicBezTo>
                      <a:cubicBezTo>
                        <a:pt x="9215" y="1597"/>
                        <a:pt x="7236" y="1"/>
                        <a:pt x="48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grpSp>
          <p:nvGrpSpPr>
            <p:cNvPr id="430" name="Google Shape;430;p31"/>
            <p:cNvGrpSpPr/>
            <p:nvPr/>
          </p:nvGrpSpPr>
          <p:grpSpPr>
            <a:xfrm>
              <a:off x="5195602" y="3311831"/>
              <a:ext cx="352067" cy="169406"/>
              <a:chOff x="5528432" y="2979624"/>
              <a:chExt cx="480900" cy="187251"/>
            </a:xfrm>
          </p:grpSpPr>
          <p:sp>
            <p:nvSpPr>
              <p:cNvPr id="431" name="Google Shape;431;p31"/>
              <p:cNvSpPr/>
              <p:nvPr/>
            </p:nvSpPr>
            <p:spPr>
              <a:xfrm>
                <a:off x="5528432" y="2979624"/>
                <a:ext cx="480900" cy="40800"/>
              </a:xfrm>
              <a:prstGeom prst="roundRect">
                <a:avLst>
                  <a:gd name="adj" fmla="val 50000"/>
                </a:avLst>
              </a:prstGeom>
              <a:solidFill>
                <a:srgbClr val="7E3BBE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2" name="Google Shape;432;p31"/>
              <p:cNvSpPr/>
              <p:nvPr/>
            </p:nvSpPr>
            <p:spPr>
              <a:xfrm>
                <a:off x="5528432" y="3052849"/>
                <a:ext cx="480900" cy="40800"/>
              </a:xfrm>
              <a:prstGeom prst="roundRect">
                <a:avLst>
                  <a:gd name="adj" fmla="val 50000"/>
                </a:avLst>
              </a:prstGeom>
              <a:solidFill>
                <a:srgbClr val="7E3BBE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3" name="Google Shape;433;p31"/>
              <p:cNvSpPr/>
              <p:nvPr/>
            </p:nvSpPr>
            <p:spPr>
              <a:xfrm>
                <a:off x="5610449" y="3126075"/>
                <a:ext cx="316800" cy="40800"/>
              </a:xfrm>
              <a:prstGeom prst="roundRect">
                <a:avLst>
                  <a:gd name="adj" fmla="val 50000"/>
                </a:avLst>
              </a:prstGeom>
              <a:solidFill>
                <a:srgbClr val="7E3BBE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34" name="Google Shape;434;p31"/>
          <p:cNvGrpSpPr/>
          <p:nvPr/>
        </p:nvGrpSpPr>
        <p:grpSpPr>
          <a:xfrm>
            <a:off x="7427195" y="2464693"/>
            <a:ext cx="694832" cy="494692"/>
            <a:chOff x="3336290" y="764021"/>
            <a:chExt cx="810300" cy="576900"/>
          </a:xfrm>
        </p:grpSpPr>
        <p:sp>
          <p:nvSpPr>
            <p:cNvPr id="435" name="Google Shape;435;p31"/>
            <p:cNvSpPr/>
            <p:nvPr/>
          </p:nvSpPr>
          <p:spPr>
            <a:xfrm rot="-5401788">
              <a:off x="3452990" y="647471"/>
              <a:ext cx="576900" cy="810000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rgbClr val="FFFFFF"/>
                </a:gs>
                <a:gs pos="100000">
                  <a:srgbClr val="C5C7F4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3414726" y="1013671"/>
              <a:ext cx="653730" cy="281110"/>
            </a:xfrm>
            <a:custGeom>
              <a:avLst/>
              <a:gdLst/>
              <a:ahLst/>
              <a:cxnLst/>
              <a:rect l="l" t="t" r="r" b="b"/>
              <a:pathLst>
                <a:path w="28015" h="14176" extrusionOk="0">
                  <a:moveTo>
                    <a:pt x="7411" y="1"/>
                  </a:moveTo>
                  <a:cubicBezTo>
                    <a:pt x="6941" y="1"/>
                    <a:pt x="6471" y="194"/>
                    <a:pt x="6132" y="580"/>
                  </a:cubicBezTo>
                  <a:lnTo>
                    <a:pt x="429" y="7037"/>
                  </a:lnTo>
                  <a:cubicBezTo>
                    <a:pt x="154" y="7353"/>
                    <a:pt x="0" y="7752"/>
                    <a:pt x="0" y="8170"/>
                  </a:cubicBezTo>
                  <a:lnTo>
                    <a:pt x="0" y="12472"/>
                  </a:lnTo>
                  <a:cubicBezTo>
                    <a:pt x="0" y="13409"/>
                    <a:pt x="766" y="14175"/>
                    <a:pt x="1711" y="14175"/>
                  </a:cubicBezTo>
                  <a:lnTo>
                    <a:pt x="26304" y="14175"/>
                  </a:lnTo>
                  <a:cubicBezTo>
                    <a:pt x="27249" y="14175"/>
                    <a:pt x="28015" y="13409"/>
                    <a:pt x="28015" y="12472"/>
                  </a:cubicBezTo>
                  <a:lnTo>
                    <a:pt x="28015" y="8742"/>
                  </a:lnTo>
                  <a:cubicBezTo>
                    <a:pt x="28015" y="8245"/>
                    <a:pt x="27798" y="7776"/>
                    <a:pt x="27420" y="7449"/>
                  </a:cubicBezTo>
                  <a:lnTo>
                    <a:pt x="22816" y="3486"/>
                  </a:lnTo>
                  <a:cubicBezTo>
                    <a:pt x="22496" y="3210"/>
                    <a:pt x="22100" y="3072"/>
                    <a:pt x="21705" y="3072"/>
                  </a:cubicBezTo>
                  <a:cubicBezTo>
                    <a:pt x="21289" y="3072"/>
                    <a:pt x="20874" y="3224"/>
                    <a:pt x="20546" y="3526"/>
                  </a:cubicBezTo>
                  <a:lnTo>
                    <a:pt x="16959" y="6826"/>
                  </a:lnTo>
                  <a:cubicBezTo>
                    <a:pt x="16631" y="7127"/>
                    <a:pt x="16216" y="7277"/>
                    <a:pt x="15803" y="7277"/>
                  </a:cubicBezTo>
                  <a:cubicBezTo>
                    <a:pt x="15352" y="7277"/>
                    <a:pt x="14902" y="7099"/>
                    <a:pt x="14568" y="6746"/>
                  </a:cubicBezTo>
                  <a:lnTo>
                    <a:pt x="8648" y="529"/>
                  </a:lnTo>
                  <a:cubicBezTo>
                    <a:pt x="8310" y="177"/>
                    <a:pt x="7860" y="1"/>
                    <a:pt x="7411" y="1"/>
                  </a:cubicBezTo>
                  <a:close/>
                </a:path>
              </a:pathLst>
            </a:custGeom>
            <a:gradFill>
              <a:gsLst>
                <a:gs pos="0">
                  <a:srgbClr val="8D90E1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3848871" y="832785"/>
              <a:ext cx="144823" cy="144867"/>
            </a:xfrm>
            <a:custGeom>
              <a:avLst/>
              <a:gdLst/>
              <a:ahLst/>
              <a:cxnLst/>
              <a:rect l="l" t="t" r="r" b="b"/>
              <a:pathLst>
                <a:path w="4416" h="4417" extrusionOk="0">
                  <a:moveTo>
                    <a:pt x="2208" y="1"/>
                  </a:moveTo>
                  <a:cubicBezTo>
                    <a:pt x="991" y="1"/>
                    <a:pt x="1" y="990"/>
                    <a:pt x="1" y="2209"/>
                  </a:cubicBezTo>
                  <a:cubicBezTo>
                    <a:pt x="1" y="3427"/>
                    <a:pt x="991" y="4417"/>
                    <a:pt x="2208" y="4417"/>
                  </a:cubicBezTo>
                  <a:cubicBezTo>
                    <a:pt x="3427" y="4417"/>
                    <a:pt x="4416" y="3427"/>
                    <a:pt x="4416" y="2209"/>
                  </a:cubicBezTo>
                  <a:cubicBezTo>
                    <a:pt x="4416" y="990"/>
                    <a:pt x="3427" y="1"/>
                    <a:pt x="2208" y="1"/>
                  </a:cubicBezTo>
                  <a:close/>
                </a:path>
              </a:pathLst>
            </a:custGeom>
            <a:gradFill>
              <a:gsLst>
                <a:gs pos="0">
                  <a:srgbClr val="FFF68E"/>
                </a:gs>
                <a:gs pos="100000">
                  <a:srgbClr val="FFD96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38" name="Google Shape;438;p31"/>
          <p:cNvGrpSpPr/>
          <p:nvPr/>
        </p:nvGrpSpPr>
        <p:grpSpPr>
          <a:xfrm>
            <a:off x="5159411" y="1731360"/>
            <a:ext cx="999286" cy="251306"/>
            <a:chOff x="6394932" y="2541500"/>
            <a:chExt cx="959100" cy="241200"/>
          </a:xfrm>
        </p:grpSpPr>
        <p:sp>
          <p:nvSpPr>
            <p:cNvPr id="439" name="Google Shape;439;p31"/>
            <p:cNvSpPr/>
            <p:nvPr/>
          </p:nvSpPr>
          <p:spPr>
            <a:xfrm rot="-5400000">
              <a:off x="6753882" y="2182550"/>
              <a:ext cx="241200" cy="959100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rgbClr val="FFFFFF"/>
                </a:gs>
                <a:gs pos="100000">
                  <a:srgbClr val="C5C7F4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31"/>
            <p:cNvSpPr/>
            <p:nvPr/>
          </p:nvSpPr>
          <p:spPr>
            <a:xfrm rot="-5400000">
              <a:off x="6465475" y="2584700"/>
              <a:ext cx="152700" cy="154800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rgbClr val="E9A984"/>
                </a:gs>
                <a:gs pos="100000">
                  <a:srgbClr val="E57C85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31"/>
            <p:cNvSpPr/>
            <p:nvPr/>
          </p:nvSpPr>
          <p:spPr>
            <a:xfrm rot="-5400000">
              <a:off x="6687242" y="2584700"/>
              <a:ext cx="152700" cy="154800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rgbClr val="3DB0FD"/>
                </a:gs>
                <a:gs pos="100000">
                  <a:srgbClr val="308EF7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31"/>
            <p:cNvSpPr/>
            <p:nvPr/>
          </p:nvSpPr>
          <p:spPr>
            <a:xfrm rot="-5400000">
              <a:off x="6909008" y="2584700"/>
              <a:ext cx="152700" cy="154800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rgbClr val="E57C85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31"/>
            <p:cNvSpPr/>
            <p:nvPr/>
          </p:nvSpPr>
          <p:spPr>
            <a:xfrm rot="-5400000">
              <a:off x="7130775" y="2584700"/>
              <a:ext cx="152700" cy="154800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chemeClr val="lt2"/>
                </a:gs>
                <a:gs pos="100000">
                  <a:srgbClr val="E57C85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4" name="Google Shape;444;p31"/>
          <p:cNvGrpSpPr/>
          <p:nvPr/>
        </p:nvGrpSpPr>
        <p:grpSpPr>
          <a:xfrm>
            <a:off x="286617" y="3999999"/>
            <a:ext cx="145867" cy="958251"/>
            <a:chOff x="286625" y="3923799"/>
            <a:chExt cx="145867" cy="958251"/>
          </a:xfrm>
        </p:grpSpPr>
        <p:sp>
          <p:nvSpPr>
            <p:cNvPr id="445" name="Google Shape;445;p31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46" name="Google Shape;446;p31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447" name="Google Shape;447;p31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448" name="Google Shape;448;p31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449" name="Google Shape;449;p31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31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51" name="Google Shape;451;p31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452" name="Google Shape;452;p31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3" name="Google Shape;453;p31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cxnSp>
        <p:nvCxnSpPr>
          <p:cNvPr id="454" name="Google Shape;454;p31">
            <a:hlinkClick r:id="" action="ppaction://hlinkshowjump?jump=nextslide"/>
          </p:cNvPr>
          <p:cNvCxnSpPr/>
          <p:nvPr/>
        </p:nvCxnSpPr>
        <p:spPr>
          <a:xfrm>
            <a:off x="1046100" y="4007188"/>
            <a:ext cx="74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55" name="Google Shape;455;p31"/>
          <p:cNvSpPr txBox="1">
            <a:spLocks noGrp="1"/>
          </p:cNvSpPr>
          <p:nvPr>
            <p:ph type="subTitle" idx="1"/>
          </p:nvPr>
        </p:nvSpPr>
        <p:spPr>
          <a:xfrm>
            <a:off x="6700250" y="4755900"/>
            <a:ext cx="2157300" cy="277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R FOR DUMMIES – GR</a:t>
            </a:r>
            <a:r>
              <a:rPr lang="en" sz="1000" dirty="0">
                <a:latin typeface="Oswald"/>
                <a:ea typeface="Oswald"/>
                <a:cs typeface="Oswald"/>
                <a:sym typeface="Oswald"/>
              </a:rPr>
              <a:t>UPO T6 2023/24</a:t>
            </a:r>
            <a:endParaRPr sz="1000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56" name="Google Shape;456;p31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7" name="Google Shape;457;p31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8" name="Google Shape;458;p31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9" name="Google Shape;459;p31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 txBox="1">
            <a:spLocks noGrp="1"/>
          </p:cNvSpPr>
          <p:nvPr>
            <p:ph type="subTitle" idx="1"/>
          </p:nvPr>
        </p:nvSpPr>
        <p:spPr>
          <a:xfrm>
            <a:off x="796199" y="109800"/>
            <a:ext cx="1362209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s-ES" sz="1000" dirty="0">
                <a:latin typeface="Oswald"/>
                <a:ea typeface="Oswald"/>
                <a:cs typeface="Oswald"/>
                <a:sym typeface="Oswald"/>
              </a:rPr>
              <a:t>PRÁCTICAS PASO A PASO</a:t>
            </a:r>
            <a:endParaRPr lang="es-ES" sz="1000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65" name="Google Shape;465;p32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66" name="Google Shape;466;p32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32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32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9" name="Google Shape;469;p32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470" name="Google Shape;470;p32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71" name="Google Shape;471;p32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472" name="Google Shape;472;p32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473" name="Google Shape;473;p32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474" name="Google Shape;474;p32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Google Shape;475;p32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76" name="Google Shape;476;p32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477" name="Google Shape;477;p32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80" name="Google Shape;480;p3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55639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/EJECUTAR CÓDIGOS</a:t>
            </a:r>
            <a:endParaRPr dirty="0"/>
          </a:p>
        </p:txBody>
      </p:sp>
      <p:sp>
        <p:nvSpPr>
          <p:cNvPr id="481" name="Google Shape;481;p32"/>
          <p:cNvSpPr txBox="1">
            <a:spLocks noGrp="1"/>
          </p:cNvSpPr>
          <p:nvPr>
            <p:ph type="body" idx="1"/>
          </p:nvPr>
        </p:nvSpPr>
        <p:spPr>
          <a:xfrm>
            <a:off x="796199" y="4032537"/>
            <a:ext cx="7704000" cy="3044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400" kern="1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400" kern="1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Todo el código que este escrito en el script se ejecutará en la consola principal.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400" kern="1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400" kern="1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400" kern="1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400" kern="1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400" kern="1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400" kern="1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400" kern="1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400" kern="100" dirty="0"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Cualquier error se podrá rectificar en el propio script (no en la consola principal).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4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4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2" name="Google Shape;482;p32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32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4" name="Google Shape;484;p32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5" name="Google Shape;485;p32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6" name="Google Shape;486;p32"/>
          <p:cNvGrpSpPr/>
          <p:nvPr/>
        </p:nvGrpSpPr>
        <p:grpSpPr>
          <a:xfrm>
            <a:off x="7819199" y="752550"/>
            <a:ext cx="604800" cy="147600"/>
            <a:chOff x="7688649" y="828750"/>
            <a:chExt cx="604800" cy="147600"/>
          </a:xfrm>
        </p:grpSpPr>
        <p:sp>
          <p:nvSpPr>
            <p:cNvPr id="487" name="Google Shape;487;p32"/>
            <p:cNvSpPr/>
            <p:nvPr/>
          </p:nvSpPr>
          <p:spPr>
            <a:xfrm>
              <a:off x="81458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79172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76886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BCEC31A0-F735-710F-84DC-FE54D2F64A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47"/>
          <a:stretch/>
        </p:blipFill>
        <p:spPr>
          <a:xfrm>
            <a:off x="2556243" y="1782625"/>
            <a:ext cx="4183912" cy="2210050"/>
          </a:xfrm>
          <a:prstGeom prst="rect">
            <a:avLst/>
          </a:prstGeom>
        </p:spPr>
      </p:pic>
      <p:sp>
        <p:nvSpPr>
          <p:cNvPr id="11" name="Google Shape;479;p32">
            <a:hlinkClick r:id="rId5" action="ppaction://hlinksldjump"/>
            <a:extLst>
              <a:ext uri="{FF2B5EF4-FFF2-40B4-BE49-F238E27FC236}">
                <a16:creationId xmlns:a16="http://schemas.microsoft.com/office/drawing/2014/main" id="{4396ADD3-D092-E208-BBD0-A290687E2403}"/>
              </a:ext>
            </a:extLst>
          </p:cNvPr>
          <p:cNvSpPr txBox="1">
            <a:spLocks/>
          </p:cNvSpPr>
          <p:nvPr/>
        </p:nvSpPr>
        <p:spPr>
          <a:xfrm>
            <a:off x="6730409" y="4755900"/>
            <a:ext cx="2127141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10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R FOR DUMMIES – GRUPO T6 2023/24</a:t>
            </a:r>
          </a:p>
        </p:txBody>
      </p:sp>
    </p:spTree>
    <p:extLst>
      <p:ext uri="{BB962C8B-B14F-4D97-AF65-F5344CB8AC3E}">
        <p14:creationId xmlns:p14="http://schemas.microsoft.com/office/powerpoint/2010/main" val="1132505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 txBox="1">
            <a:spLocks noGrp="1"/>
          </p:cNvSpPr>
          <p:nvPr>
            <p:ph type="subTitle" idx="1"/>
          </p:nvPr>
        </p:nvSpPr>
        <p:spPr>
          <a:xfrm>
            <a:off x="796199" y="109800"/>
            <a:ext cx="1362209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s-ES" sz="1000" dirty="0">
                <a:latin typeface="Oswald"/>
                <a:ea typeface="Oswald"/>
                <a:cs typeface="Oswald"/>
                <a:sym typeface="Oswald"/>
              </a:rPr>
              <a:t>PRÁCTICAS PASO A PASO</a:t>
            </a:r>
            <a:endParaRPr lang="es-ES" sz="1000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65" name="Google Shape;465;p32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66" name="Google Shape;466;p32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32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32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9" name="Google Shape;469;p32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470" name="Google Shape;470;p32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71" name="Google Shape;471;p32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472" name="Google Shape;472;p32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473" name="Google Shape;473;p32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474" name="Google Shape;474;p32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Google Shape;475;p32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76" name="Google Shape;476;p32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477" name="Google Shape;477;p32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80" name="Google Shape;480;p32"/>
          <p:cNvSpPr txBox="1">
            <a:spLocks noGrp="1"/>
          </p:cNvSpPr>
          <p:nvPr>
            <p:ph type="title"/>
          </p:nvPr>
        </p:nvSpPr>
        <p:spPr>
          <a:xfrm>
            <a:off x="720000" y="466200"/>
            <a:ext cx="755639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/EJECUTAR CÓDIGOS</a:t>
            </a:r>
            <a:endParaRPr dirty="0"/>
          </a:p>
        </p:txBody>
      </p:sp>
      <p:sp>
        <p:nvSpPr>
          <p:cNvPr id="481" name="Google Shape;481;p32"/>
          <p:cNvSpPr txBox="1">
            <a:spLocks noGrp="1"/>
          </p:cNvSpPr>
          <p:nvPr>
            <p:ph type="body" idx="1"/>
          </p:nvPr>
        </p:nvSpPr>
        <p:spPr>
          <a:xfrm>
            <a:off x="874800" y="1218224"/>
            <a:ext cx="7475399" cy="32799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400" kern="1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600" kern="100" dirty="0"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Para ejecutar solo una parte del códig</a:t>
            </a:r>
            <a:r>
              <a:rPr lang="es-ES" sz="1600" kern="1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o debemos: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r>
              <a:rPr lang="es-ES" sz="1600" kern="1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Seleccionar dichas líneas de código.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r>
              <a:rPr lang="es-ES" sz="1600" kern="1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Seguir el proceso para ejecutar el código explicado anteriormente (hacer clic en editar y seleccionar la opción ejecutar todo).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6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600" kern="1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Para borrar el código de la consola principal (no del script):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r>
              <a:rPr lang="es-ES" sz="1600" kern="1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Presionar simultáneamente las teclas Ctrl y L </a:t>
            </a:r>
            <a:endParaRPr lang="es-ES" sz="16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2" name="Google Shape;482;p32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32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4" name="Google Shape;484;p32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5" name="Google Shape;485;p32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6" name="Google Shape;486;p32"/>
          <p:cNvGrpSpPr/>
          <p:nvPr/>
        </p:nvGrpSpPr>
        <p:grpSpPr>
          <a:xfrm>
            <a:off x="7819199" y="752550"/>
            <a:ext cx="604800" cy="147600"/>
            <a:chOff x="7688649" y="828750"/>
            <a:chExt cx="604800" cy="147600"/>
          </a:xfrm>
        </p:grpSpPr>
        <p:sp>
          <p:nvSpPr>
            <p:cNvPr id="487" name="Google Shape;487;p32"/>
            <p:cNvSpPr/>
            <p:nvPr/>
          </p:nvSpPr>
          <p:spPr>
            <a:xfrm>
              <a:off x="81458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79172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76886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Google Shape;479;p32">
            <a:hlinkClick r:id="rId4" action="ppaction://hlinksldjump"/>
            <a:extLst>
              <a:ext uri="{FF2B5EF4-FFF2-40B4-BE49-F238E27FC236}">
                <a16:creationId xmlns:a16="http://schemas.microsoft.com/office/drawing/2014/main" id="{27122F80-655A-4B5E-C639-AB28F8684494}"/>
              </a:ext>
            </a:extLst>
          </p:cNvPr>
          <p:cNvSpPr txBox="1">
            <a:spLocks/>
          </p:cNvSpPr>
          <p:nvPr/>
        </p:nvSpPr>
        <p:spPr>
          <a:xfrm>
            <a:off x="6730409" y="4755900"/>
            <a:ext cx="2127141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10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R FOR DUMMIES – GRUPO T6 2023/24</a:t>
            </a:r>
          </a:p>
        </p:txBody>
      </p:sp>
    </p:spTree>
    <p:extLst>
      <p:ext uri="{BB962C8B-B14F-4D97-AF65-F5344CB8AC3E}">
        <p14:creationId xmlns:p14="http://schemas.microsoft.com/office/powerpoint/2010/main" val="3362694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33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96" name="Google Shape;496;p33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33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33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9" name="Google Shape;499;p33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500" name="Google Shape;500;p33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01" name="Google Shape;501;p33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502" name="Google Shape;502;p33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503" name="Google Shape;503;p33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504" name="Google Shape;504;p33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5" name="Google Shape;505;p33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506" name="Google Shape;506;p33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507" name="Google Shape;507;p33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8" name="Google Shape;508;p33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510" name="Google Shape;510;p33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1" name="Google Shape;511;p33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2" name="Google Shape;512;p33"/>
          <p:cNvSpPr txBox="1">
            <a:spLocks noGrp="1"/>
          </p:cNvSpPr>
          <p:nvPr>
            <p:ph type="title"/>
          </p:nvPr>
        </p:nvSpPr>
        <p:spPr>
          <a:xfrm>
            <a:off x="1612969" y="2368457"/>
            <a:ext cx="6358922" cy="13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A PROGRAMAR !!</a:t>
            </a:r>
            <a:endParaRPr sz="6600" dirty="0"/>
          </a:p>
        </p:txBody>
      </p:sp>
      <p:sp>
        <p:nvSpPr>
          <p:cNvPr id="513" name="Google Shape;513;p33"/>
          <p:cNvSpPr txBox="1">
            <a:spLocks noGrp="1"/>
          </p:cNvSpPr>
          <p:nvPr>
            <p:ph type="subTitle" idx="1"/>
          </p:nvPr>
        </p:nvSpPr>
        <p:spPr>
          <a:xfrm>
            <a:off x="2450700" y="1266463"/>
            <a:ext cx="4242600" cy="8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Una vez hemos aprendido a utilizar los script de R y ejecutarlos podemos empezar a trabajar.</a:t>
            </a:r>
            <a:endParaRPr dirty="0"/>
          </a:p>
        </p:txBody>
      </p:sp>
      <p:cxnSp>
        <p:nvCxnSpPr>
          <p:cNvPr id="520" name="Google Shape;520;p33"/>
          <p:cNvCxnSpPr/>
          <p:nvPr/>
        </p:nvCxnSpPr>
        <p:spPr>
          <a:xfrm>
            <a:off x="1089213" y="1266463"/>
            <a:ext cx="740100" cy="0"/>
          </a:xfrm>
          <a:prstGeom prst="straightConnector1">
            <a:avLst/>
          </a:prstGeom>
          <a:noFill/>
          <a:ln w="9525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21" name="Google Shape;521;p33"/>
          <p:cNvCxnSpPr/>
          <p:nvPr/>
        </p:nvCxnSpPr>
        <p:spPr>
          <a:xfrm>
            <a:off x="7314663" y="3889713"/>
            <a:ext cx="740100" cy="0"/>
          </a:xfrm>
          <a:prstGeom prst="straightConnector1">
            <a:avLst/>
          </a:prstGeom>
          <a:noFill/>
          <a:ln w="9525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22" name="Google Shape;522;p33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3" name="Google Shape;523;p33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4" name="Google Shape;524;p33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464;p32">
            <a:extLst>
              <a:ext uri="{FF2B5EF4-FFF2-40B4-BE49-F238E27FC236}">
                <a16:creationId xmlns:a16="http://schemas.microsoft.com/office/drawing/2014/main" id="{72B5E38C-9D18-3D4C-F456-F8C36DFE0FDC}"/>
              </a:ext>
            </a:extLst>
          </p:cNvPr>
          <p:cNvSpPr txBox="1">
            <a:spLocks/>
          </p:cNvSpPr>
          <p:nvPr/>
        </p:nvSpPr>
        <p:spPr>
          <a:xfrm>
            <a:off x="796199" y="109800"/>
            <a:ext cx="1362209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0" indent="0"/>
            <a:r>
              <a:rPr lang="es-ES" sz="1000" dirty="0">
                <a:latin typeface="Oswald"/>
                <a:ea typeface="Oswald"/>
                <a:cs typeface="Oswald"/>
                <a:sym typeface="Oswald"/>
              </a:rPr>
              <a:t>PRÁCTICAS PASO A PASO</a:t>
            </a:r>
          </a:p>
        </p:txBody>
      </p:sp>
      <p:sp>
        <p:nvSpPr>
          <p:cNvPr id="5" name="Google Shape;479;p32">
            <a:hlinkClick r:id="rId4" action="ppaction://hlinksldjump"/>
            <a:extLst>
              <a:ext uri="{FF2B5EF4-FFF2-40B4-BE49-F238E27FC236}">
                <a16:creationId xmlns:a16="http://schemas.microsoft.com/office/drawing/2014/main" id="{BC4FA3D0-23A6-5BE8-3F2E-925FFD808271}"/>
              </a:ext>
            </a:extLst>
          </p:cNvPr>
          <p:cNvSpPr txBox="1">
            <a:spLocks/>
          </p:cNvSpPr>
          <p:nvPr/>
        </p:nvSpPr>
        <p:spPr>
          <a:xfrm>
            <a:off x="6730409" y="4755900"/>
            <a:ext cx="2127141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10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R FOR DUMMIES – GRUPO T6 2023/24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40"/>
          <p:cNvSpPr txBox="1">
            <a:spLocks noGrp="1"/>
          </p:cNvSpPr>
          <p:nvPr>
            <p:ph type="subTitle" idx="2"/>
          </p:nvPr>
        </p:nvSpPr>
        <p:spPr>
          <a:xfrm>
            <a:off x="4963500" y="1476390"/>
            <a:ext cx="3297599" cy="246202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/VARIABLES NO NUMÉRICAS </a:t>
            </a:r>
            <a:endParaRPr dirty="0"/>
          </a:p>
        </p:txBody>
      </p:sp>
      <p:grpSp>
        <p:nvGrpSpPr>
          <p:cNvPr id="878" name="Google Shape;878;p40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879" name="Google Shape;879;p40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40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40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82" name="Google Shape;882;p40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883" name="Google Shape;883;p40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884" name="Google Shape;884;p40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885" name="Google Shape;885;p40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886" name="Google Shape;886;p40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887" name="Google Shape;887;p40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88" name="Google Shape;888;p40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889" name="Google Shape;889;p40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890" name="Google Shape;890;p40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1" name="Google Shape;891;p40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893" name="Google Shape;893;p40"/>
          <p:cNvSpPr txBox="1">
            <a:spLocks noGrp="1"/>
          </p:cNvSpPr>
          <p:nvPr>
            <p:ph type="subTitle" idx="3"/>
          </p:nvPr>
        </p:nvSpPr>
        <p:spPr>
          <a:xfrm>
            <a:off x="1047700" y="1942021"/>
            <a:ext cx="3194101" cy="11163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Para la función de asignación de números se utiliza el símbolo igual o la flecha.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Ejemplos: </a:t>
            </a:r>
          </a:p>
        </p:txBody>
      </p:sp>
      <p:sp>
        <p:nvSpPr>
          <p:cNvPr id="894" name="Google Shape;894;p40"/>
          <p:cNvSpPr txBox="1">
            <a:spLocks noGrp="1"/>
          </p:cNvSpPr>
          <p:nvPr>
            <p:ph type="subTitle" idx="1"/>
          </p:nvPr>
        </p:nvSpPr>
        <p:spPr>
          <a:xfrm>
            <a:off x="1047700" y="1373375"/>
            <a:ext cx="29445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/VARIABLES NUMÉRICAS </a:t>
            </a:r>
            <a:endParaRPr dirty="0"/>
          </a:p>
        </p:txBody>
      </p:sp>
      <p:sp>
        <p:nvSpPr>
          <p:cNvPr id="895" name="Google Shape;895;p40"/>
          <p:cNvSpPr txBox="1">
            <a:spLocks noGrp="1"/>
          </p:cNvSpPr>
          <p:nvPr>
            <p:ph type="subTitle" idx="4"/>
          </p:nvPr>
        </p:nvSpPr>
        <p:spPr>
          <a:xfrm>
            <a:off x="4800602" y="1953400"/>
            <a:ext cx="3704250" cy="920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Las variables no numéricas se asignan con iguales y flechas. Además, las variables deben ir entre comillas (dobles/simples)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Ejemplos: </a:t>
            </a:r>
          </a:p>
        </p:txBody>
      </p:sp>
      <p:sp>
        <p:nvSpPr>
          <p:cNvPr id="896" name="Google Shape;896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/INTRODUCIR VARIABLES EN R</a:t>
            </a:r>
            <a:endParaRPr dirty="0"/>
          </a:p>
        </p:txBody>
      </p:sp>
      <p:sp>
        <p:nvSpPr>
          <p:cNvPr id="928" name="Google Shape;928;p40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9" name="Google Shape;929;p40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0" name="Google Shape;930;p40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1" name="Google Shape;931;p40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32" name="Google Shape;932;p40"/>
          <p:cNvGrpSpPr/>
          <p:nvPr/>
        </p:nvGrpSpPr>
        <p:grpSpPr>
          <a:xfrm>
            <a:off x="7819199" y="752550"/>
            <a:ext cx="604800" cy="147600"/>
            <a:chOff x="7688649" y="828750"/>
            <a:chExt cx="604800" cy="147600"/>
          </a:xfrm>
        </p:grpSpPr>
        <p:sp>
          <p:nvSpPr>
            <p:cNvPr id="933" name="Google Shape;933;p40"/>
            <p:cNvSpPr/>
            <p:nvPr/>
          </p:nvSpPr>
          <p:spPr>
            <a:xfrm>
              <a:off x="81458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79172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76886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Google Shape;464;p32">
            <a:extLst>
              <a:ext uri="{FF2B5EF4-FFF2-40B4-BE49-F238E27FC236}">
                <a16:creationId xmlns:a16="http://schemas.microsoft.com/office/drawing/2014/main" id="{EF8CD1F7-515E-FB57-2271-6A978CEAFBFA}"/>
              </a:ext>
            </a:extLst>
          </p:cNvPr>
          <p:cNvSpPr txBox="1">
            <a:spLocks/>
          </p:cNvSpPr>
          <p:nvPr/>
        </p:nvSpPr>
        <p:spPr>
          <a:xfrm>
            <a:off x="796199" y="109800"/>
            <a:ext cx="1518376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000" b="1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s-ES" sz="1000" b="0" dirty="0"/>
              <a:t>PRÁCTICAS PASO A PASO</a:t>
            </a:r>
          </a:p>
        </p:txBody>
      </p:sp>
      <p:sp>
        <p:nvSpPr>
          <p:cNvPr id="5" name="Google Shape;479;p32">
            <a:hlinkClick r:id="rId4" action="ppaction://hlinksldjump"/>
            <a:extLst>
              <a:ext uri="{FF2B5EF4-FFF2-40B4-BE49-F238E27FC236}">
                <a16:creationId xmlns:a16="http://schemas.microsoft.com/office/drawing/2014/main" id="{A245A5C8-9A2F-B520-9E7A-EE1E360D0836}"/>
              </a:ext>
            </a:extLst>
          </p:cNvPr>
          <p:cNvSpPr txBox="1">
            <a:spLocks/>
          </p:cNvSpPr>
          <p:nvPr/>
        </p:nvSpPr>
        <p:spPr>
          <a:xfrm>
            <a:off x="6730409" y="4755900"/>
            <a:ext cx="2127141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10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R FOR DUMMIES – GRUPO T6 2023/24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E603988-ACA2-E805-4927-A8DE65D32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00" y="3097807"/>
            <a:ext cx="3238952" cy="13813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0C90694-4DC8-3CF9-64D0-66F8B80E4A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2008" y="3327774"/>
            <a:ext cx="3717584" cy="8233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 txBox="1">
            <a:spLocks noGrp="1"/>
          </p:cNvSpPr>
          <p:nvPr>
            <p:ph type="subTitle" idx="1"/>
          </p:nvPr>
        </p:nvSpPr>
        <p:spPr>
          <a:xfrm>
            <a:off x="796199" y="109800"/>
            <a:ext cx="1362209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s-ES" sz="1000" dirty="0">
                <a:latin typeface="Oswald"/>
                <a:ea typeface="Oswald"/>
                <a:cs typeface="Oswald"/>
                <a:sym typeface="Oswald"/>
              </a:rPr>
              <a:t>PRÁCTICAS PASO A PASO</a:t>
            </a:r>
            <a:endParaRPr lang="es-ES" sz="1000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65" name="Google Shape;465;p32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66" name="Google Shape;466;p32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32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32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9" name="Google Shape;469;p32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470" name="Google Shape;470;p32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71" name="Google Shape;471;p32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472" name="Google Shape;472;p32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473" name="Google Shape;473;p32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474" name="Google Shape;474;p32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Google Shape;475;p32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76" name="Google Shape;476;p32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477" name="Google Shape;477;p32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80" name="Google Shape;480;p32"/>
          <p:cNvSpPr txBox="1">
            <a:spLocks noGrp="1"/>
          </p:cNvSpPr>
          <p:nvPr>
            <p:ph type="title"/>
          </p:nvPr>
        </p:nvSpPr>
        <p:spPr>
          <a:xfrm>
            <a:off x="720000" y="466200"/>
            <a:ext cx="755639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/VARIABLES EN R </a:t>
            </a:r>
            <a:endParaRPr dirty="0"/>
          </a:p>
        </p:txBody>
      </p:sp>
      <p:sp>
        <p:nvSpPr>
          <p:cNvPr id="481" name="Google Shape;481;p32"/>
          <p:cNvSpPr txBox="1">
            <a:spLocks noGrp="1"/>
          </p:cNvSpPr>
          <p:nvPr>
            <p:ph type="body" idx="1"/>
          </p:nvPr>
        </p:nvSpPr>
        <p:spPr>
          <a:xfrm>
            <a:off x="874800" y="1466850"/>
            <a:ext cx="7556399" cy="3031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600" kern="1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*Hay que tener en cuenta que R distingue entre las mayúsculas y las minúsculas por lo que la variable A y la a no son la misma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/>
              <a:t>Si asignamos un nuevo valor al objeto que ya habíamos definido el valor anterior se perderá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/>
              <a:t>Ejemplo: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/>
              <a:t>&gt; A = "rojo"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/>
              <a:t>&gt; 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/>
              <a:t>[1] "rojo"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/>
              <a:t>&gt; A ="verde"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/>
              <a:t>&gt; 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/>
              <a:t>[1] "verde“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2" name="Google Shape;482;p32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32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4" name="Google Shape;484;p32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5" name="Google Shape;485;p32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6" name="Google Shape;486;p32"/>
          <p:cNvGrpSpPr/>
          <p:nvPr/>
        </p:nvGrpSpPr>
        <p:grpSpPr>
          <a:xfrm>
            <a:off x="7819199" y="752550"/>
            <a:ext cx="604800" cy="147600"/>
            <a:chOff x="7688649" y="828750"/>
            <a:chExt cx="604800" cy="147600"/>
          </a:xfrm>
        </p:grpSpPr>
        <p:sp>
          <p:nvSpPr>
            <p:cNvPr id="487" name="Google Shape;487;p32"/>
            <p:cNvSpPr/>
            <p:nvPr/>
          </p:nvSpPr>
          <p:spPr>
            <a:xfrm>
              <a:off x="81458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79172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76886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Google Shape;479;p32">
            <a:hlinkClick r:id="rId4" action="ppaction://hlinksldjump"/>
            <a:extLst>
              <a:ext uri="{FF2B5EF4-FFF2-40B4-BE49-F238E27FC236}">
                <a16:creationId xmlns:a16="http://schemas.microsoft.com/office/drawing/2014/main" id="{27122F80-655A-4B5E-C639-AB28F8684494}"/>
              </a:ext>
            </a:extLst>
          </p:cNvPr>
          <p:cNvSpPr txBox="1">
            <a:spLocks/>
          </p:cNvSpPr>
          <p:nvPr/>
        </p:nvSpPr>
        <p:spPr>
          <a:xfrm>
            <a:off x="6730409" y="4755900"/>
            <a:ext cx="2127141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10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R FOR DUMMIES – GRUPO T6 2023/24</a:t>
            </a:r>
          </a:p>
        </p:txBody>
      </p:sp>
    </p:spTree>
    <p:extLst>
      <p:ext uri="{BB962C8B-B14F-4D97-AF65-F5344CB8AC3E}">
        <p14:creationId xmlns:p14="http://schemas.microsoft.com/office/powerpoint/2010/main" val="428321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 txBox="1">
            <a:spLocks noGrp="1"/>
          </p:cNvSpPr>
          <p:nvPr>
            <p:ph type="subTitle" idx="1"/>
          </p:nvPr>
        </p:nvSpPr>
        <p:spPr>
          <a:xfrm>
            <a:off x="796199" y="109800"/>
            <a:ext cx="1362209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s-ES" sz="1000" dirty="0">
                <a:latin typeface="Oswald"/>
                <a:ea typeface="Oswald"/>
                <a:cs typeface="Oswald"/>
                <a:sym typeface="Oswald"/>
              </a:rPr>
              <a:t>PRÁCTICAS PASO A PASO</a:t>
            </a:r>
            <a:endParaRPr lang="es-ES" sz="1000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65" name="Google Shape;465;p32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66" name="Google Shape;466;p32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32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32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9" name="Google Shape;469;p32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470" name="Google Shape;470;p32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71" name="Google Shape;471;p32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472" name="Google Shape;472;p32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473" name="Google Shape;473;p32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474" name="Google Shape;474;p32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Google Shape;475;p32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76" name="Google Shape;476;p32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477" name="Google Shape;477;p32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80" name="Google Shape;480;p32"/>
          <p:cNvSpPr txBox="1">
            <a:spLocks noGrp="1"/>
          </p:cNvSpPr>
          <p:nvPr>
            <p:ph type="title"/>
          </p:nvPr>
        </p:nvSpPr>
        <p:spPr>
          <a:xfrm>
            <a:off x="720000" y="466200"/>
            <a:ext cx="755639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/VARIABLES EN R </a:t>
            </a:r>
            <a:endParaRPr dirty="0"/>
          </a:p>
        </p:txBody>
      </p:sp>
      <p:sp>
        <p:nvSpPr>
          <p:cNvPr id="481" name="Google Shape;481;p32"/>
          <p:cNvSpPr txBox="1">
            <a:spLocks noGrp="1"/>
          </p:cNvSpPr>
          <p:nvPr>
            <p:ph type="body" idx="1"/>
          </p:nvPr>
        </p:nvSpPr>
        <p:spPr>
          <a:xfrm>
            <a:off x="874800" y="1325250"/>
            <a:ext cx="7549199" cy="32799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Para obtener valores aleatorios se utiliza la función runif(N,a,b) siendo N el número de valores que quieres generar y [a,b] el intervalo de los valores generados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Ejemplo: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&gt; runif(10,1,2)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 [1] 1.432643 1.885225 1.523121 1.247004 1.862503 1.361793 1.717554 1.019401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 [9] 1.643391 1.904785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&gt; runif(10,1,2)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 [1] 1.089934 1.259745 1.845885 1.235294 1.667808 1.116238 1.264203 1.392482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 [9] 1.395673 1.286640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*observamos que el resultado es diferente (da distintos números aleatorios cada vez).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2" name="Google Shape;482;p32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32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4" name="Google Shape;484;p32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5" name="Google Shape;485;p32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6" name="Google Shape;486;p32"/>
          <p:cNvGrpSpPr/>
          <p:nvPr/>
        </p:nvGrpSpPr>
        <p:grpSpPr>
          <a:xfrm>
            <a:off x="7819199" y="752550"/>
            <a:ext cx="604800" cy="147600"/>
            <a:chOff x="7688649" y="828750"/>
            <a:chExt cx="604800" cy="147600"/>
          </a:xfrm>
        </p:grpSpPr>
        <p:sp>
          <p:nvSpPr>
            <p:cNvPr id="487" name="Google Shape;487;p32"/>
            <p:cNvSpPr/>
            <p:nvPr/>
          </p:nvSpPr>
          <p:spPr>
            <a:xfrm>
              <a:off x="81458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79172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76886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Google Shape;479;p32">
            <a:hlinkClick r:id="rId4" action="ppaction://hlinksldjump"/>
            <a:extLst>
              <a:ext uri="{FF2B5EF4-FFF2-40B4-BE49-F238E27FC236}">
                <a16:creationId xmlns:a16="http://schemas.microsoft.com/office/drawing/2014/main" id="{27122F80-655A-4B5E-C639-AB28F8684494}"/>
              </a:ext>
            </a:extLst>
          </p:cNvPr>
          <p:cNvSpPr txBox="1">
            <a:spLocks/>
          </p:cNvSpPr>
          <p:nvPr/>
        </p:nvSpPr>
        <p:spPr>
          <a:xfrm>
            <a:off x="6730409" y="4755900"/>
            <a:ext cx="2127141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10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R FOR DUMMIES – GRUPO T6 2023/24</a:t>
            </a:r>
          </a:p>
        </p:txBody>
      </p:sp>
    </p:spTree>
    <p:extLst>
      <p:ext uri="{BB962C8B-B14F-4D97-AF65-F5344CB8AC3E}">
        <p14:creationId xmlns:p14="http://schemas.microsoft.com/office/powerpoint/2010/main" val="3991584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 txBox="1">
            <a:spLocks noGrp="1"/>
          </p:cNvSpPr>
          <p:nvPr>
            <p:ph type="subTitle" idx="1"/>
          </p:nvPr>
        </p:nvSpPr>
        <p:spPr>
          <a:xfrm>
            <a:off x="796199" y="109800"/>
            <a:ext cx="1362209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s-ES" sz="1000" dirty="0">
                <a:latin typeface="Oswald"/>
                <a:ea typeface="Oswald"/>
                <a:cs typeface="Oswald"/>
                <a:sym typeface="Oswald"/>
              </a:rPr>
              <a:t>PRÁCTICAS PASO A PASO</a:t>
            </a:r>
            <a:endParaRPr lang="es-ES" sz="1000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65" name="Google Shape;465;p32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66" name="Google Shape;466;p32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32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32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9" name="Google Shape;469;p32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470" name="Google Shape;470;p32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71" name="Google Shape;471;p32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472" name="Google Shape;472;p32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473" name="Google Shape;473;p32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474" name="Google Shape;474;p32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Google Shape;475;p32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76" name="Google Shape;476;p32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477" name="Google Shape;477;p32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80" name="Google Shape;480;p32"/>
          <p:cNvSpPr txBox="1">
            <a:spLocks noGrp="1"/>
          </p:cNvSpPr>
          <p:nvPr>
            <p:ph type="title"/>
          </p:nvPr>
        </p:nvSpPr>
        <p:spPr>
          <a:xfrm>
            <a:off x="720000" y="466200"/>
            <a:ext cx="755639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/VARIABLES EN R </a:t>
            </a:r>
            <a:endParaRPr dirty="0"/>
          </a:p>
        </p:txBody>
      </p:sp>
      <p:sp>
        <p:nvSpPr>
          <p:cNvPr id="481" name="Google Shape;481;p32"/>
          <p:cNvSpPr txBox="1">
            <a:spLocks noGrp="1"/>
          </p:cNvSpPr>
          <p:nvPr>
            <p:ph type="body" idx="1"/>
          </p:nvPr>
        </p:nvSpPr>
        <p:spPr>
          <a:xfrm>
            <a:off x="801000" y="1509486"/>
            <a:ext cx="7549199" cy="31678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dirty="0"/>
              <a:t>La instrucción ls () permite a R listar todas las variables que haya en la memoria: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dirty="0"/>
              <a:t>-Para listar todas las variables y sus valores asignados utilizaremos el comando ls.str()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dirty="0"/>
              <a:t>-Listar los objetos que contengan un valor determinado (x): ls(pat”x”)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dirty="0"/>
              <a:t>-Listar los objetivos que empiecen por un valor determinado (x): ls(pat = “^x”)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dirty="0"/>
              <a:t>Para borrar elementos de la memoria se utiliza la función rm():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dirty="0"/>
              <a:t>-Para eliminar un objeto concreto (a) se utiliza: rm(a)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dirty="0"/>
              <a:t>-Para eliminar varios objetos se utilizan comas entre ellos: rm(a,b,c)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dirty="0"/>
              <a:t>-Para borrar todos los datos de la memoria se utiliza el comando: </a:t>
            </a:r>
            <a:r>
              <a:rPr lang="en-US" sz="1500" dirty="0"/>
              <a:t>rm(list=ls(all="TRUE"))</a:t>
            </a:r>
            <a:endParaRPr lang="es-ES"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2" name="Google Shape;482;p32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32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4" name="Google Shape;484;p32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5" name="Google Shape;485;p32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6" name="Google Shape;486;p32"/>
          <p:cNvGrpSpPr/>
          <p:nvPr/>
        </p:nvGrpSpPr>
        <p:grpSpPr>
          <a:xfrm>
            <a:off x="7819199" y="752550"/>
            <a:ext cx="604800" cy="147600"/>
            <a:chOff x="7688649" y="828750"/>
            <a:chExt cx="604800" cy="147600"/>
          </a:xfrm>
        </p:grpSpPr>
        <p:sp>
          <p:nvSpPr>
            <p:cNvPr id="487" name="Google Shape;487;p32"/>
            <p:cNvSpPr/>
            <p:nvPr/>
          </p:nvSpPr>
          <p:spPr>
            <a:xfrm>
              <a:off x="81458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79172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76886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Google Shape;479;p32">
            <a:hlinkClick r:id="rId4" action="ppaction://hlinksldjump"/>
            <a:extLst>
              <a:ext uri="{FF2B5EF4-FFF2-40B4-BE49-F238E27FC236}">
                <a16:creationId xmlns:a16="http://schemas.microsoft.com/office/drawing/2014/main" id="{27122F80-655A-4B5E-C639-AB28F8684494}"/>
              </a:ext>
            </a:extLst>
          </p:cNvPr>
          <p:cNvSpPr txBox="1">
            <a:spLocks/>
          </p:cNvSpPr>
          <p:nvPr/>
        </p:nvSpPr>
        <p:spPr>
          <a:xfrm>
            <a:off x="6730409" y="4755900"/>
            <a:ext cx="2127141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10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R FOR DUMMIES – GRUPO T6 2023/24</a:t>
            </a:r>
          </a:p>
        </p:txBody>
      </p:sp>
    </p:spTree>
    <p:extLst>
      <p:ext uri="{BB962C8B-B14F-4D97-AF65-F5344CB8AC3E}">
        <p14:creationId xmlns:p14="http://schemas.microsoft.com/office/powerpoint/2010/main" val="1139558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 txBox="1">
            <a:spLocks noGrp="1"/>
          </p:cNvSpPr>
          <p:nvPr>
            <p:ph type="subTitle" idx="1"/>
          </p:nvPr>
        </p:nvSpPr>
        <p:spPr>
          <a:xfrm>
            <a:off x="796199" y="109800"/>
            <a:ext cx="1362209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s-ES" sz="1000" dirty="0">
                <a:latin typeface="Oswald"/>
                <a:ea typeface="Oswald"/>
                <a:cs typeface="Oswald"/>
                <a:sym typeface="Oswald"/>
              </a:rPr>
              <a:t>PRÁCTICAS PASO A PASO</a:t>
            </a:r>
            <a:endParaRPr lang="es-ES" sz="1000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65" name="Google Shape;465;p32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66" name="Google Shape;466;p32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32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32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9" name="Google Shape;469;p32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470" name="Google Shape;470;p32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71" name="Google Shape;471;p32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472" name="Google Shape;472;p32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473" name="Google Shape;473;p32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474" name="Google Shape;474;p32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Google Shape;475;p32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76" name="Google Shape;476;p32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477" name="Google Shape;477;p32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80" name="Google Shape;480;p32"/>
          <p:cNvSpPr txBox="1">
            <a:spLocks noGrp="1"/>
          </p:cNvSpPr>
          <p:nvPr>
            <p:ph type="title"/>
          </p:nvPr>
        </p:nvSpPr>
        <p:spPr>
          <a:xfrm>
            <a:off x="720000" y="466200"/>
            <a:ext cx="755639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/EJERCICIOS VARIABLES ENUNCIADO</a:t>
            </a:r>
            <a:endParaRPr dirty="0"/>
          </a:p>
        </p:txBody>
      </p:sp>
      <p:sp>
        <p:nvSpPr>
          <p:cNvPr id="481" name="Google Shape;481;p32"/>
          <p:cNvSpPr txBox="1">
            <a:spLocks noGrp="1"/>
          </p:cNvSpPr>
          <p:nvPr>
            <p:ph type="body" idx="1"/>
          </p:nvPr>
        </p:nvSpPr>
        <p:spPr>
          <a:xfrm>
            <a:off x="874800" y="1325250"/>
            <a:ext cx="7549199" cy="32799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dirty="0"/>
              <a:t>Ejercicio para practicar y asentar conceptos práctica 1:</a:t>
            </a:r>
          </a:p>
          <a:p>
            <a:pPr marL="342900" indent="-342900"/>
            <a:r>
              <a:rPr lang="es-ES" sz="1500" dirty="0"/>
              <a:t>Crear los objetos pais1, pais2, poblacion1, poblacion2 de manera que pais1 contenga el valor Italia, pais2 contenga el valor Alemania, poblacion1 contenga el valor 50, poblacion2 contenga el valor 80. </a:t>
            </a:r>
          </a:p>
          <a:p>
            <a:pPr marL="342900" indent="-342900"/>
            <a:r>
              <a:rPr lang="es-ES" sz="1500" dirty="0"/>
              <a:t>listar todo lo que hay en memoria. </a:t>
            </a:r>
          </a:p>
          <a:p>
            <a:pPr marL="342900" indent="-342900"/>
            <a:r>
              <a:rPr lang="es-ES" sz="1500" dirty="0"/>
              <a:t>listar objetos que contengan el carácter p. </a:t>
            </a:r>
          </a:p>
          <a:p>
            <a:pPr marL="342900" indent="-342900"/>
            <a:r>
              <a:rPr lang="es-ES" sz="1500" dirty="0"/>
              <a:t>listar objetos que contengan el carácter b. </a:t>
            </a:r>
          </a:p>
          <a:p>
            <a:pPr marL="342900" indent="-342900"/>
            <a:r>
              <a:rPr lang="es-ES" sz="1500" dirty="0"/>
              <a:t>listar objetos que comiencen con el carácter b. </a:t>
            </a:r>
          </a:p>
          <a:p>
            <a:pPr marL="342900" indent="-342900"/>
            <a:r>
              <a:rPr lang="es-ES" sz="1500" dirty="0"/>
              <a:t>listar objetos que comiencen con el carácter p. </a:t>
            </a:r>
          </a:p>
          <a:p>
            <a:pPr marL="342900" indent="-342900"/>
            <a:r>
              <a:rPr lang="es-ES" sz="1500" dirty="0"/>
              <a:t>listar todos los objetos que hay en memoria de manera que se obtengan sus características. </a:t>
            </a:r>
          </a:p>
          <a:p>
            <a:pPr marL="342900" indent="-342900"/>
            <a:r>
              <a:rPr lang="es-ES" sz="1500" dirty="0"/>
              <a:t>borrar los objetos pais1, poblacion1. </a:t>
            </a:r>
          </a:p>
          <a:p>
            <a:pPr marL="342900" indent="-342900"/>
            <a:r>
              <a:rPr lang="es-ES" sz="1500" dirty="0"/>
              <a:t>volver a listar el contenido de la memoria.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2" name="Google Shape;482;p32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32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4" name="Google Shape;484;p32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5" name="Google Shape;485;p32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6" name="Google Shape;486;p32"/>
          <p:cNvGrpSpPr/>
          <p:nvPr/>
        </p:nvGrpSpPr>
        <p:grpSpPr>
          <a:xfrm>
            <a:off x="7819199" y="752550"/>
            <a:ext cx="604800" cy="147600"/>
            <a:chOff x="7688649" y="828750"/>
            <a:chExt cx="604800" cy="147600"/>
          </a:xfrm>
        </p:grpSpPr>
        <p:sp>
          <p:nvSpPr>
            <p:cNvPr id="487" name="Google Shape;487;p32"/>
            <p:cNvSpPr/>
            <p:nvPr/>
          </p:nvSpPr>
          <p:spPr>
            <a:xfrm>
              <a:off x="81458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79172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76886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Google Shape;479;p32">
            <a:hlinkClick r:id="rId4" action="ppaction://hlinksldjump"/>
            <a:extLst>
              <a:ext uri="{FF2B5EF4-FFF2-40B4-BE49-F238E27FC236}">
                <a16:creationId xmlns:a16="http://schemas.microsoft.com/office/drawing/2014/main" id="{27122F80-655A-4B5E-C639-AB28F8684494}"/>
              </a:ext>
            </a:extLst>
          </p:cNvPr>
          <p:cNvSpPr txBox="1">
            <a:spLocks/>
          </p:cNvSpPr>
          <p:nvPr/>
        </p:nvSpPr>
        <p:spPr>
          <a:xfrm>
            <a:off x="6730409" y="4755900"/>
            <a:ext cx="2127141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10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R FOR DUMMIES – GRUPO T6 2023/24</a:t>
            </a:r>
          </a:p>
        </p:txBody>
      </p:sp>
    </p:spTree>
    <p:extLst>
      <p:ext uri="{BB962C8B-B14F-4D97-AF65-F5344CB8AC3E}">
        <p14:creationId xmlns:p14="http://schemas.microsoft.com/office/powerpoint/2010/main" val="3090875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 txBox="1">
            <a:spLocks noGrp="1"/>
          </p:cNvSpPr>
          <p:nvPr>
            <p:ph type="subTitle" idx="1"/>
          </p:nvPr>
        </p:nvSpPr>
        <p:spPr>
          <a:xfrm>
            <a:off x="796199" y="109800"/>
            <a:ext cx="1362209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s-ES" sz="1000" dirty="0">
                <a:latin typeface="Oswald"/>
                <a:ea typeface="Oswald"/>
                <a:cs typeface="Oswald"/>
                <a:sym typeface="Oswald"/>
              </a:rPr>
              <a:t>PRÁCTICAS PASO A PASO</a:t>
            </a:r>
            <a:endParaRPr lang="es-ES" sz="1000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65" name="Google Shape;465;p32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66" name="Google Shape;466;p32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32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32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9" name="Google Shape;469;p32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470" name="Google Shape;470;p32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71" name="Google Shape;471;p32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472" name="Google Shape;472;p32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473" name="Google Shape;473;p32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474" name="Google Shape;474;p32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Google Shape;475;p32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76" name="Google Shape;476;p32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477" name="Google Shape;477;p32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80" name="Google Shape;480;p32"/>
          <p:cNvSpPr txBox="1">
            <a:spLocks noGrp="1"/>
          </p:cNvSpPr>
          <p:nvPr>
            <p:ph type="title"/>
          </p:nvPr>
        </p:nvSpPr>
        <p:spPr>
          <a:xfrm>
            <a:off x="720000" y="466200"/>
            <a:ext cx="755639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/EJERCICIOS VARIABLES RESOLUCIÓN</a:t>
            </a:r>
            <a:endParaRPr dirty="0"/>
          </a:p>
        </p:txBody>
      </p:sp>
      <p:sp>
        <p:nvSpPr>
          <p:cNvPr id="481" name="Google Shape;481;p32"/>
          <p:cNvSpPr txBox="1">
            <a:spLocks noGrp="1"/>
          </p:cNvSpPr>
          <p:nvPr>
            <p:ph type="body" idx="1"/>
          </p:nvPr>
        </p:nvSpPr>
        <p:spPr>
          <a:xfrm>
            <a:off x="796199" y="1315675"/>
            <a:ext cx="6944399" cy="32799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&gt; #apartado 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&gt; pais1= "Italia"; pais2 = "Alemania"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&gt; poblacion1 = 50 ; poblacion2 = 80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&gt; #apartado 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&gt; ls()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[1] "pais1"      "pais2"      "poblacion1" "poblacion2"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&gt; #apartado 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&gt; ls(pat="p")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[1] "pais1"      "pais2"      "poblacion1" "poblacion2"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&gt; #apartaado 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&gt; ls(pat="b")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[1] "poblacion1" "poblacion2"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&gt; #apartado 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&gt; ls(pat="^b")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character(0)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2" name="Google Shape;482;p32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32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4" name="Google Shape;484;p32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5" name="Google Shape;485;p32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6" name="Google Shape;486;p32"/>
          <p:cNvGrpSpPr/>
          <p:nvPr/>
        </p:nvGrpSpPr>
        <p:grpSpPr>
          <a:xfrm>
            <a:off x="7819199" y="752550"/>
            <a:ext cx="604800" cy="147600"/>
            <a:chOff x="7688649" y="828750"/>
            <a:chExt cx="604800" cy="147600"/>
          </a:xfrm>
        </p:grpSpPr>
        <p:sp>
          <p:nvSpPr>
            <p:cNvPr id="487" name="Google Shape;487;p32"/>
            <p:cNvSpPr/>
            <p:nvPr/>
          </p:nvSpPr>
          <p:spPr>
            <a:xfrm>
              <a:off x="81458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79172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76886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Google Shape;479;p32">
            <a:hlinkClick r:id="rId4" action="ppaction://hlinksldjump"/>
            <a:extLst>
              <a:ext uri="{FF2B5EF4-FFF2-40B4-BE49-F238E27FC236}">
                <a16:creationId xmlns:a16="http://schemas.microsoft.com/office/drawing/2014/main" id="{27122F80-655A-4B5E-C639-AB28F8684494}"/>
              </a:ext>
            </a:extLst>
          </p:cNvPr>
          <p:cNvSpPr txBox="1">
            <a:spLocks/>
          </p:cNvSpPr>
          <p:nvPr/>
        </p:nvSpPr>
        <p:spPr>
          <a:xfrm>
            <a:off x="6730409" y="4755900"/>
            <a:ext cx="2127141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10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R FOR DUMMIES – GRUPO T6 2023/24</a:t>
            </a:r>
          </a:p>
        </p:txBody>
      </p:sp>
      <p:sp>
        <p:nvSpPr>
          <p:cNvPr id="3" name="Google Shape;481;p32">
            <a:extLst>
              <a:ext uri="{FF2B5EF4-FFF2-40B4-BE49-F238E27FC236}">
                <a16:creationId xmlns:a16="http://schemas.microsoft.com/office/drawing/2014/main" id="{966C2D9C-A78B-CF57-4784-E4B2C379FF77}"/>
              </a:ext>
            </a:extLst>
          </p:cNvPr>
          <p:cNvSpPr txBox="1">
            <a:spLocks/>
          </p:cNvSpPr>
          <p:nvPr/>
        </p:nvSpPr>
        <p:spPr>
          <a:xfrm>
            <a:off x="4717143" y="1199139"/>
            <a:ext cx="3552057" cy="327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Fira Code"/>
              <a:buAutoNum type="arabicPeriod"/>
              <a:defRPr sz="10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0" indent="0">
              <a:buFont typeface="Fira Code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9613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 txBox="1">
            <a:spLocks noGrp="1"/>
          </p:cNvSpPr>
          <p:nvPr>
            <p:ph type="subTitle" idx="1"/>
          </p:nvPr>
        </p:nvSpPr>
        <p:spPr>
          <a:xfrm>
            <a:off x="796199" y="109800"/>
            <a:ext cx="1362209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s-ES" sz="1000" dirty="0">
                <a:latin typeface="Oswald"/>
                <a:ea typeface="Oswald"/>
                <a:cs typeface="Oswald"/>
                <a:sym typeface="Oswald"/>
              </a:rPr>
              <a:t>PRÁCTICAS PASO A PASO</a:t>
            </a:r>
            <a:endParaRPr lang="es-ES" sz="1000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65" name="Google Shape;465;p32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66" name="Google Shape;466;p32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32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32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9" name="Google Shape;469;p32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470" name="Google Shape;470;p32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71" name="Google Shape;471;p32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472" name="Google Shape;472;p32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473" name="Google Shape;473;p32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474" name="Google Shape;474;p32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Google Shape;475;p32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76" name="Google Shape;476;p32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477" name="Google Shape;477;p32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80" name="Google Shape;480;p32"/>
          <p:cNvSpPr txBox="1">
            <a:spLocks noGrp="1"/>
          </p:cNvSpPr>
          <p:nvPr>
            <p:ph type="title"/>
          </p:nvPr>
        </p:nvSpPr>
        <p:spPr>
          <a:xfrm>
            <a:off x="720000" y="466200"/>
            <a:ext cx="755639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/EJERCICIOS VARIABLES RESOLUCIÓN</a:t>
            </a:r>
            <a:endParaRPr dirty="0"/>
          </a:p>
        </p:txBody>
      </p:sp>
      <p:sp>
        <p:nvSpPr>
          <p:cNvPr id="481" name="Google Shape;481;p32"/>
          <p:cNvSpPr txBox="1">
            <a:spLocks noGrp="1"/>
          </p:cNvSpPr>
          <p:nvPr>
            <p:ph type="body" idx="1"/>
          </p:nvPr>
        </p:nvSpPr>
        <p:spPr>
          <a:xfrm>
            <a:off x="849580" y="1257407"/>
            <a:ext cx="6944399" cy="32799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&gt; #apartado 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&gt; ls(pat="^p")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[1] "pais1"      "pais2"      "poblacion1" "poblacion2"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&gt; #apartado 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&gt; ls.str()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pais1 :  chr "Italia"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pais2 :  chr "Alemania"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poblacion1 :  num 50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poblacion2 :  num 80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&gt; #apartado 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&gt; rm("pais1","poblacion1")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&gt; #apartado 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&gt; ls()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[1] "pais2"      "poblacion2"</a:t>
            </a:r>
          </a:p>
        </p:txBody>
      </p:sp>
      <p:sp>
        <p:nvSpPr>
          <p:cNvPr id="482" name="Google Shape;482;p32">
            <a:hlinkClick r:id="" action="ppaction://noaction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32">
            <a:hlinkClick r:id="" action="ppaction://noaction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4" name="Google Shape;484;p32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5" name="Google Shape;485;p32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6" name="Google Shape;486;p32"/>
          <p:cNvGrpSpPr/>
          <p:nvPr/>
        </p:nvGrpSpPr>
        <p:grpSpPr>
          <a:xfrm>
            <a:off x="7819199" y="752550"/>
            <a:ext cx="604800" cy="147600"/>
            <a:chOff x="7688649" y="828750"/>
            <a:chExt cx="604800" cy="147600"/>
          </a:xfrm>
        </p:grpSpPr>
        <p:sp>
          <p:nvSpPr>
            <p:cNvPr id="487" name="Google Shape;487;p32"/>
            <p:cNvSpPr/>
            <p:nvPr/>
          </p:nvSpPr>
          <p:spPr>
            <a:xfrm>
              <a:off x="81458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79172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76886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Google Shape;479;p32">
            <a:hlinkClick r:id="rId3" action="ppaction://hlinksldjump"/>
            <a:extLst>
              <a:ext uri="{FF2B5EF4-FFF2-40B4-BE49-F238E27FC236}">
                <a16:creationId xmlns:a16="http://schemas.microsoft.com/office/drawing/2014/main" id="{27122F80-655A-4B5E-C639-AB28F8684494}"/>
              </a:ext>
            </a:extLst>
          </p:cNvPr>
          <p:cNvSpPr txBox="1">
            <a:spLocks/>
          </p:cNvSpPr>
          <p:nvPr/>
        </p:nvSpPr>
        <p:spPr>
          <a:xfrm>
            <a:off x="6730409" y="4755900"/>
            <a:ext cx="2127141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10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R FOR DUMMIES – GRUPO T6 2023/24</a:t>
            </a:r>
          </a:p>
        </p:txBody>
      </p:sp>
      <p:sp>
        <p:nvSpPr>
          <p:cNvPr id="3" name="Google Shape;481;p32">
            <a:extLst>
              <a:ext uri="{FF2B5EF4-FFF2-40B4-BE49-F238E27FC236}">
                <a16:creationId xmlns:a16="http://schemas.microsoft.com/office/drawing/2014/main" id="{966C2D9C-A78B-CF57-4784-E4B2C379FF77}"/>
              </a:ext>
            </a:extLst>
          </p:cNvPr>
          <p:cNvSpPr txBox="1">
            <a:spLocks/>
          </p:cNvSpPr>
          <p:nvPr/>
        </p:nvSpPr>
        <p:spPr>
          <a:xfrm>
            <a:off x="4717143" y="1199139"/>
            <a:ext cx="3552057" cy="327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Fira Code"/>
              <a:buAutoNum type="arabicPeriod"/>
              <a:defRPr sz="10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0" indent="0">
              <a:buFont typeface="Fira Code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770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4"/>
          <p:cNvSpPr txBox="1">
            <a:spLocks noGrp="1"/>
          </p:cNvSpPr>
          <p:nvPr>
            <p:ph type="title"/>
          </p:nvPr>
        </p:nvSpPr>
        <p:spPr>
          <a:xfrm>
            <a:off x="2138625" y="1523275"/>
            <a:ext cx="2336400" cy="5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/SCRIPS EN R</a:t>
            </a:r>
            <a:endParaRPr dirty="0"/>
          </a:p>
        </p:txBody>
      </p:sp>
      <p:sp>
        <p:nvSpPr>
          <p:cNvPr id="530" name="Google Shape;530;p34"/>
          <p:cNvSpPr txBox="1">
            <a:spLocks noGrp="1"/>
          </p:cNvSpPr>
          <p:nvPr>
            <p:ph type="title" idx="2"/>
          </p:nvPr>
        </p:nvSpPr>
        <p:spPr>
          <a:xfrm>
            <a:off x="1235625" y="1523263"/>
            <a:ext cx="836400" cy="5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/01</a:t>
            </a:r>
            <a:endParaRPr dirty="0"/>
          </a:p>
        </p:txBody>
      </p:sp>
      <p:sp>
        <p:nvSpPr>
          <p:cNvPr id="531" name="Google Shape;531;p34"/>
          <p:cNvSpPr txBox="1">
            <a:spLocks noGrp="1"/>
          </p:cNvSpPr>
          <p:nvPr>
            <p:ph type="subTitle" idx="1"/>
          </p:nvPr>
        </p:nvSpPr>
        <p:spPr>
          <a:xfrm>
            <a:off x="2138624" y="2033600"/>
            <a:ext cx="2464043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Descripción y función de los scrips y como abirlos y guardarlos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Páginas 3-7.</a:t>
            </a:r>
            <a:endParaRPr dirty="0"/>
          </a:p>
        </p:txBody>
      </p:sp>
      <p:sp>
        <p:nvSpPr>
          <p:cNvPr id="532" name="Google Shape;532;p34"/>
          <p:cNvSpPr txBox="1">
            <a:spLocks noGrp="1"/>
          </p:cNvSpPr>
          <p:nvPr>
            <p:ph type="title" idx="3"/>
          </p:nvPr>
        </p:nvSpPr>
        <p:spPr>
          <a:xfrm>
            <a:off x="5571975" y="1523275"/>
            <a:ext cx="2336400" cy="5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/EJECURAR CÓGIDO</a:t>
            </a:r>
            <a:endParaRPr dirty="0"/>
          </a:p>
        </p:txBody>
      </p:sp>
      <p:sp>
        <p:nvSpPr>
          <p:cNvPr id="533" name="Google Shape;533;p34"/>
          <p:cNvSpPr txBox="1">
            <a:spLocks noGrp="1"/>
          </p:cNvSpPr>
          <p:nvPr>
            <p:ph type="title" idx="4"/>
          </p:nvPr>
        </p:nvSpPr>
        <p:spPr>
          <a:xfrm>
            <a:off x="4735575" y="1523263"/>
            <a:ext cx="836400" cy="5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/02</a:t>
            </a:r>
            <a:endParaRPr dirty="0"/>
          </a:p>
        </p:txBody>
      </p:sp>
      <p:sp>
        <p:nvSpPr>
          <p:cNvPr id="534" name="Google Shape;534;p34"/>
          <p:cNvSpPr txBox="1">
            <a:spLocks noGrp="1"/>
          </p:cNvSpPr>
          <p:nvPr>
            <p:ph type="subTitle" idx="5"/>
          </p:nvPr>
        </p:nvSpPr>
        <p:spPr>
          <a:xfrm>
            <a:off x="5571975" y="2033600"/>
            <a:ext cx="23364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Aprender a como ejecutar el código escrito en un scrip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Páginas 8-11.</a:t>
            </a:r>
            <a:endParaRPr dirty="0"/>
          </a:p>
        </p:txBody>
      </p:sp>
      <p:sp>
        <p:nvSpPr>
          <p:cNvPr id="535" name="Google Shape;535;p34"/>
          <p:cNvSpPr txBox="1">
            <a:spLocks noGrp="1"/>
          </p:cNvSpPr>
          <p:nvPr>
            <p:ph type="title" idx="6"/>
          </p:nvPr>
        </p:nvSpPr>
        <p:spPr>
          <a:xfrm>
            <a:off x="2138625" y="3069988"/>
            <a:ext cx="2336400" cy="5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/VARIABLES</a:t>
            </a:r>
            <a:endParaRPr dirty="0"/>
          </a:p>
        </p:txBody>
      </p:sp>
      <p:sp>
        <p:nvSpPr>
          <p:cNvPr id="536" name="Google Shape;536;p34"/>
          <p:cNvSpPr txBox="1">
            <a:spLocks noGrp="1"/>
          </p:cNvSpPr>
          <p:nvPr>
            <p:ph type="title" idx="7"/>
          </p:nvPr>
        </p:nvSpPr>
        <p:spPr>
          <a:xfrm>
            <a:off x="1235625" y="3069975"/>
            <a:ext cx="836400" cy="5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/03</a:t>
            </a:r>
            <a:endParaRPr dirty="0"/>
          </a:p>
        </p:txBody>
      </p:sp>
      <p:sp>
        <p:nvSpPr>
          <p:cNvPr id="537" name="Google Shape;537;p34"/>
          <p:cNvSpPr txBox="1">
            <a:spLocks noGrp="1"/>
          </p:cNvSpPr>
          <p:nvPr>
            <p:ph type="subTitle" idx="8"/>
          </p:nvPr>
        </p:nvSpPr>
        <p:spPr>
          <a:xfrm>
            <a:off x="2138624" y="3580312"/>
            <a:ext cx="3433351" cy="9178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Aprender a introducir y borrar variables. Ejercicios resuletos y explicados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Páginas 13-19.</a:t>
            </a:r>
            <a:endParaRPr dirty="0"/>
          </a:p>
        </p:txBody>
      </p:sp>
      <p:sp>
        <p:nvSpPr>
          <p:cNvPr id="541" name="Google Shape;541;p34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/TABLA DE CONTENIDOS</a:t>
            </a:r>
            <a:endParaRPr dirty="0"/>
          </a:p>
        </p:txBody>
      </p:sp>
      <p:grpSp>
        <p:nvGrpSpPr>
          <p:cNvPr id="543" name="Google Shape;543;p34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544" name="Google Shape;544;p34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34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34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7" name="Google Shape;547;p34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548" name="Google Shape;548;p34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49" name="Google Shape;549;p34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550" name="Google Shape;550;p34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551" name="Google Shape;551;p34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552" name="Google Shape;552;p34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3" name="Google Shape;553;p34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554" name="Google Shape;554;p34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555" name="Google Shape;555;p34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6" name="Google Shape;556;p34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cxnSp>
        <p:nvCxnSpPr>
          <p:cNvPr id="558" name="Google Shape;558;p34"/>
          <p:cNvCxnSpPr/>
          <p:nvPr/>
        </p:nvCxnSpPr>
        <p:spPr>
          <a:xfrm>
            <a:off x="8176575" y="3529013"/>
            <a:ext cx="0" cy="74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59" name="Google Shape;559;p34"/>
          <p:cNvSpPr/>
          <p:nvPr/>
        </p:nvSpPr>
        <p:spPr>
          <a:xfrm>
            <a:off x="1862796" y="2302076"/>
            <a:ext cx="76322" cy="151849"/>
          </a:xfrm>
          <a:custGeom>
            <a:avLst/>
            <a:gdLst/>
            <a:ahLst/>
            <a:cxnLst/>
            <a:rect l="l" t="t" r="r" b="b"/>
            <a:pathLst>
              <a:path w="5478" h="10895" extrusionOk="0">
                <a:moveTo>
                  <a:pt x="74" y="0"/>
                </a:moveTo>
                <a:lnTo>
                  <a:pt x="5478" y="5404"/>
                </a:lnTo>
                <a:lnTo>
                  <a:pt x="0" y="10895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 dirty="0"/>
          </a:p>
        </p:txBody>
      </p:sp>
      <p:sp>
        <p:nvSpPr>
          <p:cNvPr id="560" name="Google Shape;560;p34"/>
          <p:cNvSpPr/>
          <p:nvPr/>
        </p:nvSpPr>
        <p:spPr>
          <a:xfrm>
            <a:off x="1862796" y="3823151"/>
            <a:ext cx="76322" cy="151849"/>
          </a:xfrm>
          <a:custGeom>
            <a:avLst/>
            <a:gdLst/>
            <a:ahLst/>
            <a:cxnLst/>
            <a:rect l="l" t="t" r="r" b="b"/>
            <a:pathLst>
              <a:path w="5478" h="10895" extrusionOk="0">
                <a:moveTo>
                  <a:pt x="74" y="0"/>
                </a:moveTo>
                <a:lnTo>
                  <a:pt x="5478" y="5404"/>
                </a:lnTo>
                <a:lnTo>
                  <a:pt x="0" y="10895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 dirty="0"/>
          </a:p>
        </p:txBody>
      </p:sp>
      <p:sp>
        <p:nvSpPr>
          <p:cNvPr id="561" name="Google Shape;561;p34"/>
          <p:cNvSpPr/>
          <p:nvPr/>
        </p:nvSpPr>
        <p:spPr>
          <a:xfrm>
            <a:off x="5343246" y="2302076"/>
            <a:ext cx="76322" cy="151849"/>
          </a:xfrm>
          <a:custGeom>
            <a:avLst/>
            <a:gdLst/>
            <a:ahLst/>
            <a:cxnLst/>
            <a:rect l="l" t="t" r="r" b="b"/>
            <a:pathLst>
              <a:path w="5478" h="10895" extrusionOk="0">
                <a:moveTo>
                  <a:pt x="74" y="0"/>
                </a:moveTo>
                <a:lnTo>
                  <a:pt x="5478" y="5404"/>
                </a:lnTo>
                <a:lnTo>
                  <a:pt x="0" y="10895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 dirty="0"/>
          </a:p>
        </p:txBody>
      </p:sp>
      <p:sp>
        <p:nvSpPr>
          <p:cNvPr id="563" name="Google Shape;563;p34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4" name="Google Shape;564;p34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5" name="Google Shape;565;p34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6" name="Google Shape;566;p34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67" name="Google Shape;567;p34"/>
          <p:cNvGrpSpPr/>
          <p:nvPr/>
        </p:nvGrpSpPr>
        <p:grpSpPr>
          <a:xfrm>
            <a:off x="7819199" y="752550"/>
            <a:ext cx="604800" cy="147600"/>
            <a:chOff x="7688649" y="828750"/>
            <a:chExt cx="604800" cy="147600"/>
          </a:xfrm>
        </p:grpSpPr>
        <p:sp>
          <p:nvSpPr>
            <p:cNvPr id="568" name="Google Shape;568;p34"/>
            <p:cNvSpPr/>
            <p:nvPr/>
          </p:nvSpPr>
          <p:spPr>
            <a:xfrm>
              <a:off x="81458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79172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76886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Google Shape;398;p31">
            <a:extLst>
              <a:ext uri="{FF2B5EF4-FFF2-40B4-BE49-F238E27FC236}">
                <a16:creationId xmlns:a16="http://schemas.microsoft.com/office/drawing/2014/main" id="{BDC2762A-AC09-AC99-1B91-3AB20865BD7D}"/>
              </a:ext>
            </a:extLst>
          </p:cNvPr>
          <p:cNvSpPr txBox="1">
            <a:spLocks/>
          </p:cNvSpPr>
          <p:nvPr/>
        </p:nvSpPr>
        <p:spPr>
          <a:xfrm>
            <a:off x="796199" y="109800"/>
            <a:ext cx="1309047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0" indent="0"/>
            <a:r>
              <a:rPr lang="es-ES" sz="1000" dirty="0">
                <a:latin typeface="Oswald"/>
                <a:ea typeface="Oswald"/>
                <a:cs typeface="Oswald"/>
                <a:sym typeface="Oswald"/>
              </a:rPr>
              <a:t>PRÁCTICAS PASO A PASO</a:t>
            </a:r>
          </a:p>
        </p:txBody>
      </p:sp>
      <p:sp>
        <p:nvSpPr>
          <p:cNvPr id="7" name="Google Shape;455;p31">
            <a:extLst>
              <a:ext uri="{FF2B5EF4-FFF2-40B4-BE49-F238E27FC236}">
                <a16:creationId xmlns:a16="http://schemas.microsoft.com/office/drawing/2014/main" id="{3EEFB59B-8EBB-C318-C7B7-773613181EB5}"/>
              </a:ext>
            </a:extLst>
          </p:cNvPr>
          <p:cNvSpPr txBox="1">
            <a:spLocks/>
          </p:cNvSpPr>
          <p:nvPr/>
        </p:nvSpPr>
        <p:spPr>
          <a:xfrm>
            <a:off x="6700250" y="4755900"/>
            <a:ext cx="21573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0" indent="0" algn="r"/>
            <a:r>
              <a:rPr lang="pt-BR" sz="1000" dirty="0">
                <a:latin typeface="Oswald"/>
                <a:ea typeface="Oswald"/>
                <a:cs typeface="Oswald"/>
                <a:sym typeface="Oswald"/>
              </a:rPr>
              <a:t>R FOR DUMMIES – GRUPO T6 2023/24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50"/>
          <p:cNvSpPr txBox="1">
            <a:spLocks noGrp="1"/>
          </p:cNvSpPr>
          <p:nvPr>
            <p:ph type="title"/>
          </p:nvPr>
        </p:nvSpPr>
        <p:spPr>
          <a:xfrm>
            <a:off x="1308287" y="768350"/>
            <a:ext cx="3908405" cy="19473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/AHORA A PRACTICAR !!!</a:t>
            </a:r>
            <a:endParaRPr sz="4800" dirty="0"/>
          </a:p>
        </p:txBody>
      </p:sp>
      <p:grpSp>
        <p:nvGrpSpPr>
          <p:cNvPr id="1508" name="Google Shape;1508;p50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1509" name="Google Shape;1509;p50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50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50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12" name="Google Shape;1512;p50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1513" name="Google Shape;1513;p50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514" name="Google Shape;1514;p50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1515" name="Google Shape;1515;p50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516" name="Google Shape;1516;p50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1517" name="Google Shape;1517;p50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8" name="Google Shape;1518;p50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519" name="Google Shape;1519;p50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1520" name="Google Shape;1520;p50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1" name="Google Shape;1521;p50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cxnSp>
        <p:nvCxnSpPr>
          <p:cNvPr id="1524" name="Google Shape;1524;p50"/>
          <p:cNvCxnSpPr/>
          <p:nvPr/>
        </p:nvCxnSpPr>
        <p:spPr>
          <a:xfrm>
            <a:off x="6642650" y="4255038"/>
            <a:ext cx="792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525" name="Google Shape;1525;p50"/>
          <p:cNvSpPr/>
          <p:nvPr/>
        </p:nvSpPr>
        <p:spPr>
          <a:xfrm>
            <a:off x="1580272" y="2889022"/>
            <a:ext cx="76322" cy="151849"/>
          </a:xfrm>
          <a:custGeom>
            <a:avLst/>
            <a:gdLst/>
            <a:ahLst/>
            <a:cxnLst/>
            <a:rect l="l" t="t" r="r" b="b"/>
            <a:pathLst>
              <a:path w="5478" h="10895" extrusionOk="0">
                <a:moveTo>
                  <a:pt x="74" y="0"/>
                </a:moveTo>
                <a:lnTo>
                  <a:pt x="5478" y="5404"/>
                </a:lnTo>
                <a:lnTo>
                  <a:pt x="0" y="10895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 dirty="0"/>
          </a:p>
        </p:txBody>
      </p:sp>
      <p:sp>
        <p:nvSpPr>
          <p:cNvPr id="1526" name="Google Shape;1526;p50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7" name="Google Shape;1527;p50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8" name="Google Shape;1528;p50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9" name="Google Shape;1529;p50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464;p32">
            <a:extLst>
              <a:ext uri="{FF2B5EF4-FFF2-40B4-BE49-F238E27FC236}">
                <a16:creationId xmlns:a16="http://schemas.microsoft.com/office/drawing/2014/main" id="{0D57AAF4-77A8-F71F-2ABA-3CB08B85E746}"/>
              </a:ext>
            </a:extLst>
          </p:cNvPr>
          <p:cNvSpPr txBox="1">
            <a:spLocks/>
          </p:cNvSpPr>
          <p:nvPr/>
        </p:nvSpPr>
        <p:spPr>
          <a:xfrm>
            <a:off x="796199" y="109800"/>
            <a:ext cx="1362209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marL="0" indent="0"/>
            <a:r>
              <a:rPr lang="es-ES" sz="1000" dirty="0">
                <a:latin typeface="Oswald"/>
                <a:ea typeface="Oswald"/>
                <a:cs typeface="Oswald"/>
                <a:sym typeface="Oswald"/>
              </a:rPr>
              <a:t>PRÁCTICAS PASO A PASO</a:t>
            </a:r>
          </a:p>
        </p:txBody>
      </p:sp>
      <p:sp>
        <p:nvSpPr>
          <p:cNvPr id="5" name="Google Shape;479;p32">
            <a:hlinkClick r:id="rId4" action="ppaction://hlinksldjump"/>
            <a:extLst>
              <a:ext uri="{FF2B5EF4-FFF2-40B4-BE49-F238E27FC236}">
                <a16:creationId xmlns:a16="http://schemas.microsoft.com/office/drawing/2014/main" id="{3516A081-602C-4DEC-6B14-56472150F6AE}"/>
              </a:ext>
            </a:extLst>
          </p:cNvPr>
          <p:cNvSpPr txBox="1">
            <a:spLocks/>
          </p:cNvSpPr>
          <p:nvPr/>
        </p:nvSpPr>
        <p:spPr>
          <a:xfrm>
            <a:off x="6730409" y="4755900"/>
            <a:ext cx="2127141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10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R FOR DUMMIES – GRUPO T6 2023/24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9526AE69-9344-4C4A-2774-A26F81730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908" y="2625615"/>
            <a:ext cx="3522315" cy="1305829"/>
          </a:xfrm>
        </p:spPr>
        <p:txBody>
          <a:bodyPr/>
          <a:lstStyle/>
          <a:p>
            <a:pPr indent="0"/>
            <a:r>
              <a:rPr lang="es-ES" dirty="0"/>
              <a:t>Nuestro grupo también ha realizados documentos con  ejercicios resueltos de cada una de las prácticas. </a:t>
            </a:r>
          </a:p>
        </p:txBody>
      </p:sp>
      <p:grpSp>
        <p:nvGrpSpPr>
          <p:cNvPr id="10" name="Google Shape;3377;p55">
            <a:extLst>
              <a:ext uri="{FF2B5EF4-FFF2-40B4-BE49-F238E27FC236}">
                <a16:creationId xmlns:a16="http://schemas.microsoft.com/office/drawing/2014/main" id="{8555F33F-2B17-C689-7351-BDAE4B6F6824}"/>
              </a:ext>
            </a:extLst>
          </p:cNvPr>
          <p:cNvGrpSpPr/>
          <p:nvPr/>
        </p:nvGrpSpPr>
        <p:grpSpPr>
          <a:xfrm>
            <a:off x="4911333" y="1060312"/>
            <a:ext cx="3234210" cy="2296772"/>
            <a:chOff x="4940950" y="1023666"/>
            <a:chExt cx="3234210" cy="2296772"/>
          </a:xfrm>
        </p:grpSpPr>
        <p:grpSp>
          <p:nvGrpSpPr>
            <p:cNvPr id="11" name="Google Shape;3378;p55">
              <a:extLst>
                <a:ext uri="{FF2B5EF4-FFF2-40B4-BE49-F238E27FC236}">
                  <a16:creationId xmlns:a16="http://schemas.microsoft.com/office/drawing/2014/main" id="{722AE523-71B0-E39C-34CA-3BECCE9DD9A6}"/>
                </a:ext>
              </a:extLst>
            </p:cNvPr>
            <p:cNvGrpSpPr/>
            <p:nvPr/>
          </p:nvGrpSpPr>
          <p:grpSpPr>
            <a:xfrm>
              <a:off x="5636554" y="1406013"/>
              <a:ext cx="2224161" cy="1914425"/>
              <a:chOff x="5830225" y="1638050"/>
              <a:chExt cx="2593773" cy="2232566"/>
            </a:xfrm>
          </p:grpSpPr>
          <p:sp>
            <p:nvSpPr>
              <p:cNvPr id="1535" name="Google Shape;3379;p55">
                <a:extLst>
                  <a:ext uri="{FF2B5EF4-FFF2-40B4-BE49-F238E27FC236}">
                    <a16:creationId xmlns:a16="http://schemas.microsoft.com/office/drawing/2014/main" id="{48359C88-E474-F094-783C-A0583B80AB3C}"/>
                  </a:ext>
                </a:extLst>
              </p:cNvPr>
              <p:cNvSpPr/>
              <p:nvPr/>
            </p:nvSpPr>
            <p:spPr>
              <a:xfrm>
                <a:off x="5830225" y="1638050"/>
                <a:ext cx="2593773" cy="1503400"/>
              </a:xfrm>
              <a:custGeom>
                <a:avLst/>
                <a:gdLst/>
                <a:ahLst/>
                <a:cxnLst/>
                <a:rect l="l" t="t" r="r" b="b"/>
                <a:pathLst>
                  <a:path w="89564" h="51913" extrusionOk="0">
                    <a:moveTo>
                      <a:pt x="2361" y="1"/>
                    </a:moveTo>
                    <a:cubicBezTo>
                      <a:pt x="1057" y="1"/>
                      <a:pt x="0" y="1059"/>
                      <a:pt x="0" y="2357"/>
                    </a:cubicBezTo>
                    <a:lnTo>
                      <a:pt x="0" y="51913"/>
                    </a:lnTo>
                    <a:lnTo>
                      <a:pt x="89564" y="51913"/>
                    </a:lnTo>
                    <a:lnTo>
                      <a:pt x="89564" y="2357"/>
                    </a:lnTo>
                    <a:cubicBezTo>
                      <a:pt x="89564" y="1059"/>
                      <a:pt x="88507" y="1"/>
                      <a:pt x="87208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6" name="Google Shape;3380;p55">
                <a:extLst>
                  <a:ext uri="{FF2B5EF4-FFF2-40B4-BE49-F238E27FC236}">
                    <a16:creationId xmlns:a16="http://schemas.microsoft.com/office/drawing/2014/main" id="{01C7487D-0BD4-B69B-7BF2-25A2BAFFCDBD}"/>
                  </a:ext>
                </a:extLst>
              </p:cNvPr>
              <p:cNvSpPr/>
              <p:nvPr/>
            </p:nvSpPr>
            <p:spPr>
              <a:xfrm>
                <a:off x="5830225" y="3141424"/>
                <a:ext cx="2593773" cy="254790"/>
              </a:xfrm>
              <a:custGeom>
                <a:avLst/>
                <a:gdLst/>
                <a:ahLst/>
                <a:cxnLst/>
                <a:rect l="l" t="t" r="r" b="b"/>
                <a:pathLst>
                  <a:path w="89564" h="8798" extrusionOk="0">
                    <a:moveTo>
                      <a:pt x="0" y="1"/>
                    </a:moveTo>
                    <a:lnTo>
                      <a:pt x="0" y="6435"/>
                    </a:lnTo>
                    <a:cubicBezTo>
                      <a:pt x="0" y="7739"/>
                      <a:pt x="1057" y="8797"/>
                      <a:pt x="2361" y="8797"/>
                    </a:cubicBezTo>
                    <a:lnTo>
                      <a:pt x="87208" y="8797"/>
                    </a:lnTo>
                    <a:cubicBezTo>
                      <a:pt x="88507" y="8797"/>
                      <a:pt x="89564" y="7739"/>
                      <a:pt x="89564" y="6435"/>
                    </a:cubicBezTo>
                    <a:lnTo>
                      <a:pt x="89564" y="1"/>
                    </a:lnTo>
                    <a:close/>
                  </a:path>
                </a:pathLst>
              </a:custGeom>
              <a:gradFill>
                <a:gsLst>
                  <a:gs pos="0">
                    <a:srgbClr val="8D90E1"/>
                  </a:gs>
                  <a:gs pos="100000">
                    <a:schemeClr val="accent6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7" name="Google Shape;3381;p55">
                <a:extLst>
                  <a:ext uri="{FF2B5EF4-FFF2-40B4-BE49-F238E27FC236}">
                    <a16:creationId xmlns:a16="http://schemas.microsoft.com/office/drawing/2014/main" id="{0DD82C3D-A161-5404-0218-08C14813B93C}"/>
                  </a:ext>
                </a:extLst>
              </p:cNvPr>
              <p:cNvSpPr/>
              <p:nvPr/>
            </p:nvSpPr>
            <p:spPr>
              <a:xfrm>
                <a:off x="5899411" y="1700198"/>
                <a:ext cx="2455374" cy="1366738"/>
              </a:xfrm>
              <a:custGeom>
                <a:avLst/>
                <a:gdLst/>
                <a:ahLst/>
                <a:cxnLst/>
                <a:rect l="l" t="t" r="r" b="b"/>
                <a:pathLst>
                  <a:path w="84785" h="47194" extrusionOk="0">
                    <a:moveTo>
                      <a:pt x="1" y="0"/>
                    </a:moveTo>
                    <a:lnTo>
                      <a:pt x="1" y="47193"/>
                    </a:lnTo>
                    <a:lnTo>
                      <a:pt x="84785" y="47193"/>
                    </a:lnTo>
                    <a:lnTo>
                      <a:pt x="84785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C5C7F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8" name="Google Shape;3382;p55">
                <a:extLst>
                  <a:ext uri="{FF2B5EF4-FFF2-40B4-BE49-F238E27FC236}">
                    <a16:creationId xmlns:a16="http://schemas.microsoft.com/office/drawing/2014/main" id="{970DBC9B-C18B-FF4B-B097-7B742BC084D5}"/>
                  </a:ext>
                </a:extLst>
              </p:cNvPr>
              <p:cNvSpPr/>
              <p:nvPr/>
            </p:nvSpPr>
            <p:spPr>
              <a:xfrm>
                <a:off x="6878530" y="3396186"/>
                <a:ext cx="497156" cy="462839"/>
              </a:xfrm>
              <a:custGeom>
                <a:avLst/>
                <a:gdLst/>
                <a:ahLst/>
                <a:cxnLst/>
                <a:rect l="l" t="t" r="r" b="b"/>
                <a:pathLst>
                  <a:path w="17167" h="15982" extrusionOk="0">
                    <a:moveTo>
                      <a:pt x="1" y="0"/>
                    </a:moveTo>
                    <a:lnTo>
                      <a:pt x="1" y="15982"/>
                    </a:lnTo>
                    <a:lnTo>
                      <a:pt x="17167" y="15982"/>
                    </a:lnTo>
                    <a:lnTo>
                      <a:pt x="1716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D90E1"/>
                  </a:gs>
                  <a:gs pos="100000">
                    <a:schemeClr val="accent6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9" name="Google Shape;3383;p55">
                <a:extLst>
                  <a:ext uri="{FF2B5EF4-FFF2-40B4-BE49-F238E27FC236}">
                    <a16:creationId xmlns:a16="http://schemas.microsoft.com/office/drawing/2014/main" id="{C8D399C6-3B72-0B4A-13A9-2C11920C689F}"/>
                  </a:ext>
                </a:extLst>
              </p:cNvPr>
              <p:cNvSpPr/>
              <p:nvPr/>
            </p:nvSpPr>
            <p:spPr>
              <a:xfrm>
                <a:off x="6738767" y="3827176"/>
                <a:ext cx="776707" cy="43440"/>
              </a:xfrm>
              <a:custGeom>
                <a:avLst/>
                <a:gdLst/>
                <a:ahLst/>
                <a:cxnLst/>
                <a:rect l="l" t="t" r="r" b="b"/>
                <a:pathLst>
                  <a:path w="26820" h="1500" extrusionOk="0">
                    <a:moveTo>
                      <a:pt x="938" y="1"/>
                    </a:moveTo>
                    <a:cubicBezTo>
                      <a:pt x="423" y="1"/>
                      <a:pt x="0" y="418"/>
                      <a:pt x="0" y="938"/>
                    </a:cubicBezTo>
                    <a:lnTo>
                      <a:pt x="0" y="1500"/>
                    </a:lnTo>
                    <a:lnTo>
                      <a:pt x="26819" y="1500"/>
                    </a:lnTo>
                    <a:lnTo>
                      <a:pt x="26819" y="938"/>
                    </a:lnTo>
                    <a:cubicBezTo>
                      <a:pt x="26819" y="418"/>
                      <a:pt x="26397" y="1"/>
                      <a:pt x="258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40" name="Google Shape;3384;p55">
                <a:extLst>
                  <a:ext uri="{FF2B5EF4-FFF2-40B4-BE49-F238E27FC236}">
                    <a16:creationId xmlns:a16="http://schemas.microsoft.com/office/drawing/2014/main" id="{5486F082-F37D-B357-9097-50BB9F8D8FDA}"/>
                  </a:ext>
                </a:extLst>
              </p:cNvPr>
              <p:cNvSpPr/>
              <p:nvPr/>
            </p:nvSpPr>
            <p:spPr>
              <a:xfrm>
                <a:off x="6878530" y="3384595"/>
                <a:ext cx="497156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17167" h="5098" extrusionOk="0">
                    <a:moveTo>
                      <a:pt x="1" y="0"/>
                    </a:moveTo>
                    <a:lnTo>
                      <a:pt x="1" y="1156"/>
                    </a:lnTo>
                    <a:lnTo>
                      <a:pt x="17167" y="5097"/>
                    </a:lnTo>
                    <a:lnTo>
                      <a:pt x="1716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41" name="Google Shape;3385;p55">
                <a:extLst>
                  <a:ext uri="{FF2B5EF4-FFF2-40B4-BE49-F238E27FC236}">
                    <a16:creationId xmlns:a16="http://schemas.microsoft.com/office/drawing/2014/main" id="{460B34D7-AE1A-8426-8594-965755EF41F9}"/>
                  </a:ext>
                </a:extLst>
              </p:cNvPr>
              <p:cNvSpPr/>
              <p:nvPr/>
            </p:nvSpPr>
            <p:spPr>
              <a:xfrm>
                <a:off x="6007752" y="1813287"/>
                <a:ext cx="790000" cy="555800"/>
              </a:xfrm>
              <a:custGeom>
                <a:avLst/>
                <a:gdLst/>
                <a:ahLst/>
                <a:cxnLst/>
                <a:rect l="l" t="t" r="r" b="b"/>
                <a:pathLst>
                  <a:path w="27279" h="19192" extrusionOk="0">
                    <a:moveTo>
                      <a:pt x="2746" y="0"/>
                    </a:moveTo>
                    <a:cubicBezTo>
                      <a:pt x="1231" y="0"/>
                      <a:pt x="1" y="1230"/>
                      <a:pt x="1" y="2740"/>
                    </a:cubicBezTo>
                    <a:lnTo>
                      <a:pt x="1" y="16451"/>
                    </a:lnTo>
                    <a:cubicBezTo>
                      <a:pt x="1" y="17967"/>
                      <a:pt x="1231" y="19191"/>
                      <a:pt x="2746" y="19191"/>
                    </a:cubicBezTo>
                    <a:lnTo>
                      <a:pt x="24538" y="19191"/>
                    </a:lnTo>
                    <a:cubicBezTo>
                      <a:pt x="26054" y="19191"/>
                      <a:pt x="27278" y="17967"/>
                      <a:pt x="27278" y="16451"/>
                    </a:cubicBezTo>
                    <a:lnTo>
                      <a:pt x="27278" y="2740"/>
                    </a:lnTo>
                    <a:cubicBezTo>
                      <a:pt x="27278" y="1230"/>
                      <a:pt x="26054" y="0"/>
                      <a:pt x="2453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DFFF"/>
                  </a:gs>
                  <a:gs pos="100000">
                    <a:srgbClr val="318FFA">
                      <a:alpha val="71764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42" name="Google Shape;3386;p55">
                <a:extLst>
                  <a:ext uri="{FF2B5EF4-FFF2-40B4-BE49-F238E27FC236}">
                    <a16:creationId xmlns:a16="http://schemas.microsoft.com/office/drawing/2014/main" id="{DC952C29-82F1-156E-0821-DC8F20313BFE}"/>
                  </a:ext>
                </a:extLst>
              </p:cNvPr>
              <p:cNvSpPr/>
              <p:nvPr/>
            </p:nvSpPr>
            <p:spPr>
              <a:xfrm>
                <a:off x="6007752" y="2430831"/>
                <a:ext cx="1641713" cy="555916"/>
              </a:xfrm>
              <a:custGeom>
                <a:avLst/>
                <a:gdLst/>
                <a:ahLst/>
                <a:cxnLst/>
                <a:rect l="l" t="t" r="r" b="b"/>
                <a:pathLst>
                  <a:path w="56689" h="19196" extrusionOk="0">
                    <a:moveTo>
                      <a:pt x="2746" y="0"/>
                    </a:moveTo>
                    <a:cubicBezTo>
                      <a:pt x="1231" y="0"/>
                      <a:pt x="1" y="1230"/>
                      <a:pt x="1" y="2746"/>
                    </a:cubicBezTo>
                    <a:lnTo>
                      <a:pt x="1" y="16450"/>
                    </a:lnTo>
                    <a:cubicBezTo>
                      <a:pt x="1" y="17965"/>
                      <a:pt x="1231" y="19195"/>
                      <a:pt x="2746" y="19195"/>
                    </a:cubicBezTo>
                    <a:lnTo>
                      <a:pt x="53949" y="19195"/>
                    </a:lnTo>
                    <a:cubicBezTo>
                      <a:pt x="55459" y="19195"/>
                      <a:pt x="56689" y="17965"/>
                      <a:pt x="56689" y="16450"/>
                    </a:cubicBezTo>
                    <a:lnTo>
                      <a:pt x="56689" y="2746"/>
                    </a:lnTo>
                    <a:cubicBezTo>
                      <a:pt x="56689" y="1230"/>
                      <a:pt x="55459" y="0"/>
                      <a:pt x="5394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DFFF"/>
                  </a:gs>
                  <a:gs pos="100000">
                    <a:srgbClr val="318FFA">
                      <a:alpha val="71764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43" name="Google Shape;3387;p55">
                <a:extLst>
                  <a:ext uri="{FF2B5EF4-FFF2-40B4-BE49-F238E27FC236}">
                    <a16:creationId xmlns:a16="http://schemas.microsoft.com/office/drawing/2014/main" id="{CABA43AC-21FD-B4AB-8F00-8EFD3D5DBE9F}"/>
                  </a:ext>
                </a:extLst>
              </p:cNvPr>
              <p:cNvSpPr/>
              <p:nvPr/>
            </p:nvSpPr>
            <p:spPr>
              <a:xfrm>
                <a:off x="6859503" y="1813287"/>
                <a:ext cx="789971" cy="555800"/>
              </a:xfrm>
              <a:custGeom>
                <a:avLst/>
                <a:gdLst/>
                <a:ahLst/>
                <a:cxnLst/>
                <a:rect l="l" t="t" r="r" b="b"/>
                <a:pathLst>
                  <a:path w="27278" h="19192" extrusionOk="0">
                    <a:moveTo>
                      <a:pt x="2740" y="0"/>
                    </a:moveTo>
                    <a:cubicBezTo>
                      <a:pt x="1225" y="0"/>
                      <a:pt x="0" y="1230"/>
                      <a:pt x="0" y="2740"/>
                    </a:cubicBezTo>
                    <a:lnTo>
                      <a:pt x="0" y="16451"/>
                    </a:lnTo>
                    <a:cubicBezTo>
                      <a:pt x="0" y="17967"/>
                      <a:pt x="1225" y="19191"/>
                      <a:pt x="2740" y="19191"/>
                    </a:cubicBezTo>
                    <a:lnTo>
                      <a:pt x="24538" y="19191"/>
                    </a:lnTo>
                    <a:cubicBezTo>
                      <a:pt x="26048" y="19191"/>
                      <a:pt x="27278" y="17967"/>
                      <a:pt x="27278" y="16451"/>
                    </a:cubicBezTo>
                    <a:lnTo>
                      <a:pt x="27278" y="2740"/>
                    </a:lnTo>
                    <a:cubicBezTo>
                      <a:pt x="27278" y="1230"/>
                      <a:pt x="26048" y="0"/>
                      <a:pt x="2453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DFFF"/>
                  </a:gs>
                  <a:gs pos="100000">
                    <a:srgbClr val="318FFA">
                      <a:alpha val="71764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44" name="Google Shape;3388;p55">
                <a:extLst>
                  <a:ext uri="{FF2B5EF4-FFF2-40B4-BE49-F238E27FC236}">
                    <a16:creationId xmlns:a16="http://schemas.microsoft.com/office/drawing/2014/main" id="{46F1968D-08DB-5A8A-EE9A-364A835A1CEB}"/>
                  </a:ext>
                </a:extLst>
              </p:cNvPr>
              <p:cNvSpPr/>
              <p:nvPr/>
            </p:nvSpPr>
            <p:spPr>
              <a:xfrm>
                <a:off x="7728138" y="1813287"/>
                <a:ext cx="559247" cy="258120"/>
              </a:xfrm>
              <a:custGeom>
                <a:avLst/>
                <a:gdLst/>
                <a:ahLst/>
                <a:cxnLst/>
                <a:rect l="l" t="t" r="r" b="b"/>
                <a:pathLst>
                  <a:path w="19311" h="8913" extrusionOk="0">
                    <a:moveTo>
                      <a:pt x="2746" y="0"/>
                    </a:moveTo>
                    <a:cubicBezTo>
                      <a:pt x="1230" y="0"/>
                      <a:pt x="1" y="1230"/>
                      <a:pt x="1" y="2740"/>
                    </a:cubicBezTo>
                    <a:lnTo>
                      <a:pt x="1" y="6167"/>
                    </a:lnTo>
                    <a:cubicBezTo>
                      <a:pt x="1" y="7682"/>
                      <a:pt x="1230" y="8912"/>
                      <a:pt x="2746" y="8912"/>
                    </a:cubicBezTo>
                    <a:lnTo>
                      <a:pt x="16571" y="8912"/>
                    </a:lnTo>
                    <a:cubicBezTo>
                      <a:pt x="18081" y="8912"/>
                      <a:pt x="19311" y="7682"/>
                      <a:pt x="19311" y="6167"/>
                    </a:cubicBezTo>
                    <a:lnTo>
                      <a:pt x="19311" y="2740"/>
                    </a:lnTo>
                    <a:cubicBezTo>
                      <a:pt x="19311" y="1230"/>
                      <a:pt x="18081" y="0"/>
                      <a:pt x="1657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DFFF"/>
                  </a:gs>
                  <a:gs pos="100000">
                    <a:srgbClr val="318FFA">
                      <a:alpha val="71764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45" name="Google Shape;3389;p55">
                <a:extLst>
                  <a:ext uri="{FF2B5EF4-FFF2-40B4-BE49-F238E27FC236}">
                    <a16:creationId xmlns:a16="http://schemas.microsoft.com/office/drawing/2014/main" id="{980EC6DB-057D-D295-34D5-F179DC1F48D8}"/>
                  </a:ext>
                </a:extLst>
              </p:cNvPr>
              <p:cNvSpPr/>
              <p:nvPr/>
            </p:nvSpPr>
            <p:spPr>
              <a:xfrm>
                <a:off x="7728138" y="2131674"/>
                <a:ext cx="559247" cy="855073"/>
              </a:xfrm>
              <a:custGeom>
                <a:avLst/>
                <a:gdLst/>
                <a:ahLst/>
                <a:cxnLst/>
                <a:rect l="l" t="t" r="r" b="b"/>
                <a:pathLst>
                  <a:path w="19311" h="29526" extrusionOk="0">
                    <a:moveTo>
                      <a:pt x="2746" y="1"/>
                    </a:moveTo>
                    <a:cubicBezTo>
                      <a:pt x="1230" y="1"/>
                      <a:pt x="1" y="1231"/>
                      <a:pt x="1" y="2741"/>
                    </a:cubicBezTo>
                    <a:lnTo>
                      <a:pt x="1" y="26780"/>
                    </a:lnTo>
                    <a:cubicBezTo>
                      <a:pt x="1" y="28295"/>
                      <a:pt x="1230" y="29525"/>
                      <a:pt x="2746" y="29525"/>
                    </a:cubicBezTo>
                    <a:lnTo>
                      <a:pt x="16571" y="29525"/>
                    </a:lnTo>
                    <a:cubicBezTo>
                      <a:pt x="18081" y="29525"/>
                      <a:pt x="19311" y="28295"/>
                      <a:pt x="19311" y="26780"/>
                    </a:cubicBezTo>
                    <a:lnTo>
                      <a:pt x="19311" y="2741"/>
                    </a:lnTo>
                    <a:cubicBezTo>
                      <a:pt x="19311" y="1231"/>
                      <a:pt x="18081" y="1"/>
                      <a:pt x="1657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DFFF"/>
                  </a:gs>
                  <a:gs pos="100000">
                    <a:srgbClr val="318FFA">
                      <a:alpha val="71764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3390;p55">
              <a:extLst>
                <a:ext uri="{FF2B5EF4-FFF2-40B4-BE49-F238E27FC236}">
                  <a16:creationId xmlns:a16="http://schemas.microsoft.com/office/drawing/2014/main" id="{152D26B5-8169-284E-861E-3A504BDCCEA1}"/>
                </a:ext>
              </a:extLst>
            </p:cNvPr>
            <p:cNvGrpSpPr/>
            <p:nvPr/>
          </p:nvGrpSpPr>
          <p:grpSpPr>
            <a:xfrm>
              <a:off x="7379767" y="1023666"/>
              <a:ext cx="795392" cy="626115"/>
              <a:chOff x="7542675" y="1392460"/>
              <a:chExt cx="879178" cy="692069"/>
            </a:xfrm>
          </p:grpSpPr>
          <p:sp>
            <p:nvSpPr>
              <p:cNvPr id="1504" name="Google Shape;3391;p55">
                <a:extLst>
                  <a:ext uri="{FF2B5EF4-FFF2-40B4-BE49-F238E27FC236}">
                    <a16:creationId xmlns:a16="http://schemas.microsoft.com/office/drawing/2014/main" id="{387D4EAC-4254-5B8C-93AB-A363524F41F9}"/>
                  </a:ext>
                </a:extLst>
              </p:cNvPr>
              <p:cNvSpPr/>
              <p:nvPr/>
            </p:nvSpPr>
            <p:spPr>
              <a:xfrm>
                <a:off x="7542675" y="1392460"/>
                <a:ext cx="879178" cy="692069"/>
              </a:xfrm>
              <a:custGeom>
                <a:avLst/>
                <a:gdLst/>
                <a:ahLst/>
                <a:cxnLst/>
                <a:rect l="l" t="t" r="r" b="b"/>
                <a:pathLst>
                  <a:path w="29245" h="23021" extrusionOk="0">
                    <a:moveTo>
                      <a:pt x="2248" y="1"/>
                    </a:moveTo>
                    <a:cubicBezTo>
                      <a:pt x="1007" y="1"/>
                      <a:pt x="0" y="1007"/>
                      <a:pt x="0" y="2248"/>
                    </a:cubicBezTo>
                    <a:lnTo>
                      <a:pt x="0" y="19573"/>
                    </a:lnTo>
                    <a:lnTo>
                      <a:pt x="0" y="22542"/>
                    </a:lnTo>
                    <a:cubicBezTo>
                      <a:pt x="0" y="22835"/>
                      <a:pt x="238" y="23021"/>
                      <a:pt x="482" y="23021"/>
                    </a:cubicBezTo>
                    <a:cubicBezTo>
                      <a:pt x="618" y="23021"/>
                      <a:pt x="757" y="22963"/>
                      <a:pt x="858" y="22833"/>
                    </a:cubicBezTo>
                    <a:lnTo>
                      <a:pt x="3364" y="19573"/>
                    </a:lnTo>
                    <a:lnTo>
                      <a:pt x="26996" y="19573"/>
                    </a:lnTo>
                    <a:cubicBezTo>
                      <a:pt x="28237" y="19573"/>
                      <a:pt x="29245" y="18567"/>
                      <a:pt x="29245" y="17326"/>
                    </a:cubicBezTo>
                    <a:lnTo>
                      <a:pt x="29245" y="2248"/>
                    </a:lnTo>
                    <a:cubicBezTo>
                      <a:pt x="29245" y="1007"/>
                      <a:pt x="28237" y="1"/>
                      <a:pt x="2699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57C8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530" name="Google Shape;3392;p55">
                <a:extLst>
                  <a:ext uri="{FF2B5EF4-FFF2-40B4-BE49-F238E27FC236}">
                    <a16:creationId xmlns:a16="http://schemas.microsoft.com/office/drawing/2014/main" id="{C167CFBC-F0E4-469D-4A10-F4DB05A1CFD0}"/>
                  </a:ext>
                </a:extLst>
              </p:cNvPr>
              <p:cNvGrpSpPr/>
              <p:nvPr/>
            </p:nvGrpSpPr>
            <p:grpSpPr>
              <a:xfrm>
                <a:off x="7603656" y="1520706"/>
                <a:ext cx="657046" cy="305943"/>
                <a:chOff x="7603656" y="1520706"/>
                <a:chExt cx="657046" cy="305943"/>
              </a:xfrm>
            </p:grpSpPr>
            <p:sp>
              <p:nvSpPr>
                <p:cNvPr id="1531" name="Google Shape;3393;p55">
                  <a:extLst>
                    <a:ext uri="{FF2B5EF4-FFF2-40B4-BE49-F238E27FC236}">
                      <a16:creationId xmlns:a16="http://schemas.microsoft.com/office/drawing/2014/main" id="{6B14E371-2A2B-4074-C419-2B94B253A8FE}"/>
                    </a:ext>
                  </a:extLst>
                </p:cNvPr>
                <p:cNvSpPr/>
                <p:nvPr/>
              </p:nvSpPr>
              <p:spPr>
                <a:xfrm>
                  <a:off x="7603656" y="1520706"/>
                  <a:ext cx="296446" cy="3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1" h="1295" extrusionOk="0">
                      <a:moveTo>
                        <a:pt x="647" y="1"/>
                      </a:moveTo>
                      <a:cubicBezTo>
                        <a:pt x="286" y="1"/>
                        <a:pt x="0" y="288"/>
                        <a:pt x="0" y="648"/>
                      </a:cubicBezTo>
                      <a:cubicBezTo>
                        <a:pt x="0" y="1002"/>
                        <a:pt x="286" y="1294"/>
                        <a:pt x="647" y="1294"/>
                      </a:cubicBezTo>
                      <a:lnTo>
                        <a:pt x="9215" y="1294"/>
                      </a:lnTo>
                      <a:cubicBezTo>
                        <a:pt x="9570" y="1294"/>
                        <a:pt x="9861" y="1002"/>
                        <a:pt x="9861" y="648"/>
                      </a:cubicBezTo>
                      <a:cubicBezTo>
                        <a:pt x="9861" y="288"/>
                        <a:pt x="9570" y="1"/>
                        <a:pt x="921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532" name="Google Shape;3394;p55">
                  <a:extLst>
                    <a:ext uri="{FF2B5EF4-FFF2-40B4-BE49-F238E27FC236}">
                      <a16:creationId xmlns:a16="http://schemas.microsoft.com/office/drawing/2014/main" id="{32A90454-35E8-2E1F-0169-0344165B708A}"/>
                    </a:ext>
                  </a:extLst>
                </p:cNvPr>
                <p:cNvSpPr/>
                <p:nvPr/>
              </p:nvSpPr>
              <p:spPr>
                <a:xfrm>
                  <a:off x="7603656" y="1611163"/>
                  <a:ext cx="657046" cy="3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6" h="1295" extrusionOk="0">
                      <a:moveTo>
                        <a:pt x="647" y="1"/>
                      </a:moveTo>
                      <a:cubicBezTo>
                        <a:pt x="286" y="1"/>
                        <a:pt x="0" y="286"/>
                        <a:pt x="0" y="648"/>
                      </a:cubicBezTo>
                      <a:cubicBezTo>
                        <a:pt x="0" y="1002"/>
                        <a:pt x="286" y="1294"/>
                        <a:pt x="647" y="1294"/>
                      </a:cubicBezTo>
                      <a:lnTo>
                        <a:pt x="21209" y="1294"/>
                      </a:lnTo>
                      <a:cubicBezTo>
                        <a:pt x="21570" y="1294"/>
                        <a:pt x="21855" y="1002"/>
                        <a:pt x="21855" y="648"/>
                      </a:cubicBezTo>
                      <a:cubicBezTo>
                        <a:pt x="21855" y="286"/>
                        <a:pt x="21570" y="1"/>
                        <a:pt x="212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533" name="Google Shape;3395;p55">
                  <a:extLst>
                    <a:ext uri="{FF2B5EF4-FFF2-40B4-BE49-F238E27FC236}">
                      <a16:creationId xmlns:a16="http://schemas.microsoft.com/office/drawing/2014/main" id="{9AF91756-A559-02BC-E997-933FEE09FE24}"/>
                    </a:ext>
                  </a:extLst>
                </p:cNvPr>
                <p:cNvSpPr/>
                <p:nvPr/>
              </p:nvSpPr>
              <p:spPr>
                <a:xfrm>
                  <a:off x="7603656" y="1699576"/>
                  <a:ext cx="657046" cy="38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6" h="1293" extrusionOk="0">
                      <a:moveTo>
                        <a:pt x="647" y="0"/>
                      </a:moveTo>
                      <a:cubicBezTo>
                        <a:pt x="286" y="0"/>
                        <a:pt x="0" y="291"/>
                        <a:pt x="0" y="646"/>
                      </a:cubicBezTo>
                      <a:cubicBezTo>
                        <a:pt x="0" y="1007"/>
                        <a:pt x="286" y="1292"/>
                        <a:pt x="647" y="1292"/>
                      </a:cubicBezTo>
                      <a:lnTo>
                        <a:pt x="21209" y="1292"/>
                      </a:lnTo>
                      <a:cubicBezTo>
                        <a:pt x="21570" y="1292"/>
                        <a:pt x="21855" y="1007"/>
                        <a:pt x="21855" y="646"/>
                      </a:cubicBezTo>
                      <a:cubicBezTo>
                        <a:pt x="21855" y="291"/>
                        <a:pt x="21570" y="0"/>
                        <a:pt x="2120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534" name="Google Shape;3396;p55">
                  <a:extLst>
                    <a:ext uri="{FF2B5EF4-FFF2-40B4-BE49-F238E27FC236}">
                      <a16:creationId xmlns:a16="http://schemas.microsoft.com/office/drawing/2014/main" id="{8DA4BBA0-4C8B-B5E9-2BC5-2312F7E9EDF2}"/>
                    </a:ext>
                  </a:extLst>
                </p:cNvPr>
                <p:cNvSpPr/>
                <p:nvPr/>
              </p:nvSpPr>
              <p:spPr>
                <a:xfrm>
                  <a:off x="7603656" y="1787748"/>
                  <a:ext cx="549212" cy="38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9" h="1294" extrusionOk="0">
                      <a:moveTo>
                        <a:pt x="647" y="1"/>
                      </a:moveTo>
                      <a:cubicBezTo>
                        <a:pt x="286" y="1"/>
                        <a:pt x="0" y="293"/>
                        <a:pt x="0" y="647"/>
                      </a:cubicBezTo>
                      <a:cubicBezTo>
                        <a:pt x="0" y="1007"/>
                        <a:pt x="286" y="1294"/>
                        <a:pt x="647" y="1294"/>
                      </a:cubicBezTo>
                      <a:lnTo>
                        <a:pt x="17623" y="1294"/>
                      </a:lnTo>
                      <a:cubicBezTo>
                        <a:pt x="17978" y="1294"/>
                        <a:pt x="18269" y="1007"/>
                        <a:pt x="18269" y="647"/>
                      </a:cubicBezTo>
                      <a:cubicBezTo>
                        <a:pt x="18269" y="293"/>
                        <a:pt x="17978" y="1"/>
                        <a:pt x="176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grpSp>
          <p:nvGrpSpPr>
            <p:cNvPr id="13" name="Google Shape;3397;p55">
              <a:extLst>
                <a:ext uri="{FF2B5EF4-FFF2-40B4-BE49-F238E27FC236}">
                  <a16:creationId xmlns:a16="http://schemas.microsoft.com/office/drawing/2014/main" id="{3A039246-266A-75FA-0F72-FAD3E0BCDC52}"/>
                </a:ext>
              </a:extLst>
            </p:cNvPr>
            <p:cNvGrpSpPr/>
            <p:nvPr/>
          </p:nvGrpSpPr>
          <p:grpSpPr>
            <a:xfrm>
              <a:off x="4940950" y="2809425"/>
              <a:ext cx="1355700" cy="262500"/>
              <a:chOff x="1884725" y="2724775"/>
              <a:chExt cx="1355700" cy="262500"/>
            </a:xfrm>
          </p:grpSpPr>
          <p:sp>
            <p:nvSpPr>
              <p:cNvPr id="28" name="Google Shape;3398;p55">
                <a:extLst>
                  <a:ext uri="{FF2B5EF4-FFF2-40B4-BE49-F238E27FC236}">
                    <a16:creationId xmlns:a16="http://schemas.microsoft.com/office/drawing/2014/main" id="{C6D212E0-6E3A-543A-5F70-9F41E74B435D}"/>
                  </a:ext>
                </a:extLst>
              </p:cNvPr>
              <p:cNvSpPr/>
              <p:nvPr/>
            </p:nvSpPr>
            <p:spPr>
              <a:xfrm>
                <a:off x="1884725" y="2724775"/>
                <a:ext cx="1355700" cy="262500"/>
              </a:xfrm>
              <a:prstGeom prst="roundRect">
                <a:avLst>
                  <a:gd name="adj" fmla="val 23686"/>
                </a:avLst>
              </a:pr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2698631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3399;p55">
                <a:extLst>
                  <a:ext uri="{FF2B5EF4-FFF2-40B4-BE49-F238E27FC236}">
                    <a16:creationId xmlns:a16="http://schemas.microsoft.com/office/drawing/2014/main" id="{EA8A442E-4244-604B-C236-85B8D3E12284}"/>
                  </a:ext>
                </a:extLst>
              </p:cNvPr>
              <p:cNvSpPr/>
              <p:nvPr/>
            </p:nvSpPr>
            <p:spPr>
              <a:xfrm>
                <a:off x="2176700" y="2836550"/>
                <a:ext cx="964615" cy="38924"/>
              </a:xfrm>
              <a:custGeom>
                <a:avLst/>
                <a:gdLst/>
                <a:ahLst/>
                <a:cxnLst/>
                <a:rect l="l" t="t" r="r" b="b"/>
                <a:pathLst>
                  <a:path w="21856" h="1295" extrusionOk="0">
                    <a:moveTo>
                      <a:pt x="647" y="1"/>
                    </a:moveTo>
                    <a:cubicBezTo>
                      <a:pt x="286" y="1"/>
                      <a:pt x="0" y="286"/>
                      <a:pt x="0" y="648"/>
                    </a:cubicBezTo>
                    <a:cubicBezTo>
                      <a:pt x="0" y="1002"/>
                      <a:pt x="286" y="1294"/>
                      <a:pt x="647" y="1294"/>
                    </a:cubicBezTo>
                    <a:lnTo>
                      <a:pt x="21209" y="1294"/>
                    </a:lnTo>
                    <a:cubicBezTo>
                      <a:pt x="21570" y="1294"/>
                      <a:pt x="21855" y="1002"/>
                      <a:pt x="21855" y="648"/>
                    </a:cubicBezTo>
                    <a:cubicBezTo>
                      <a:pt x="21855" y="286"/>
                      <a:pt x="21570" y="1"/>
                      <a:pt x="21209" y="1"/>
                    </a:cubicBezTo>
                    <a:close/>
                  </a:path>
                </a:pathLst>
              </a:custGeom>
              <a:solidFill>
                <a:srgbClr val="2928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" name="Google Shape;3400;p55">
                <a:extLst>
                  <a:ext uri="{FF2B5EF4-FFF2-40B4-BE49-F238E27FC236}">
                    <a16:creationId xmlns:a16="http://schemas.microsoft.com/office/drawing/2014/main" id="{ACD3357B-2C56-D351-3A10-10EBE1F73AE3}"/>
                  </a:ext>
                </a:extLst>
              </p:cNvPr>
              <p:cNvSpPr/>
              <p:nvPr/>
            </p:nvSpPr>
            <p:spPr>
              <a:xfrm>
                <a:off x="2176700" y="2831500"/>
                <a:ext cx="463839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856" h="1295" extrusionOk="0">
                    <a:moveTo>
                      <a:pt x="647" y="1"/>
                    </a:moveTo>
                    <a:cubicBezTo>
                      <a:pt x="286" y="1"/>
                      <a:pt x="0" y="286"/>
                      <a:pt x="0" y="648"/>
                    </a:cubicBezTo>
                    <a:cubicBezTo>
                      <a:pt x="0" y="1002"/>
                      <a:pt x="286" y="1294"/>
                      <a:pt x="647" y="1294"/>
                    </a:cubicBezTo>
                    <a:lnTo>
                      <a:pt x="21209" y="1294"/>
                    </a:lnTo>
                    <a:cubicBezTo>
                      <a:pt x="21570" y="1294"/>
                      <a:pt x="21855" y="1002"/>
                      <a:pt x="21855" y="648"/>
                    </a:cubicBezTo>
                    <a:cubicBezTo>
                      <a:pt x="21855" y="286"/>
                      <a:pt x="21570" y="1"/>
                      <a:pt x="2120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9A984"/>
                  </a:gs>
                  <a:gs pos="100000">
                    <a:srgbClr val="E57C85"/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" name="Google Shape;3401;p55">
                <a:extLst>
                  <a:ext uri="{FF2B5EF4-FFF2-40B4-BE49-F238E27FC236}">
                    <a16:creationId xmlns:a16="http://schemas.microsoft.com/office/drawing/2014/main" id="{1E9B3F7C-D6B7-C1E2-6155-FF1B2525E3D0}"/>
                  </a:ext>
                </a:extLst>
              </p:cNvPr>
              <p:cNvSpPr/>
              <p:nvPr/>
            </p:nvSpPr>
            <p:spPr>
              <a:xfrm>
                <a:off x="1983825" y="2792040"/>
                <a:ext cx="133214" cy="127937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9140" extrusionOk="0">
                    <a:moveTo>
                      <a:pt x="2167" y="1"/>
                    </a:moveTo>
                    <a:lnTo>
                      <a:pt x="2167" y="4844"/>
                    </a:lnTo>
                    <a:lnTo>
                      <a:pt x="0" y="4844"/>
                    </a:lnTo>
                    <a:lnTo>
                      <a:pt x="2167" y="6803"/>
                    </a:lnTo>
                    <a:lnTo>
                      <a:pt x="4761" y="9139"/>
                    </a:lnTo>
                    <a:lnTo>
                      <a:pt x="9517" y="4844"/>
                    </a:lnTo>
                    <a:lnTo>
                      <a:pt x="7348" y="4844"/>
                    </a:lnTo>
                    <a:lnTo>
                      <a:pt x="7348" y="1"/>
                    </a:lnTo>
                    <a:close/>
                  </a:path>
                </a:pathLst>
              </a:custGeom>
              <a:gradFill>
                <a:gsLst>
                  <a:gs pos="0">
                    <a:srgbClr val="E9A984"/>
                  </a:gs>
                  <a:gs pos="100000">
                    <a:srgbClr val="E57C85"/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3402;p55">
              <a:extLst>
                <a:ext uri="{FF2B5EF4-FFF2-40B4-BE49-F238E27FC236}">
                  <a16:creationId xmlns:a16="http://schemas.microsoft.com/office/drawing/2014/main" id="{74FB3B17-B773-E476-3960-62D19781816B}"/>
                </a:ext>
              </a:extLst>
            </p:cNvPr>
            <p:cNvGrpSpPr/>
            <p:nvPr/>
          </p:nvGrpSpPr>
          <p:grpSpPr>
            <a:xfrm>
              <a:off x="7343900" y="2825875"/>
              <a:ext cx="381600" cy="356700"/>
              <a:chOff x="1062200" y="3366813"/>
              <a:chExt cx="381600" cy="356700"/>
            </a:xfrm>
          </p:grpSpPr>
          <p:sp>
            <p:nvSpPr>
              <p:cNvPr id="24" name="Google Shape;3403;p55">
                <a:extLst>
                  <a:ext uri="{FF2B5EF4-FFF2-40B4-BE49-F238E27FC236}">
                    <a16:creationId xmlns:a16="http://schemas.microsoft.com/office/drawing/2014/main" id="{48FB02E2-A17E-DE55-AAD4-D9BBF3817A75}"/>
                  </a:ext>
                </a:extLst>
              </p:cNvPr>
              <p:cNvSpPr/>
              <p:nvPr/>
            </p:nvSpPr>
            <p:spPr>
              <a:xfrm>
                <a:off x="1062200" y="3366813"/>
                <a:ext cx="381600" cy="356700"/>
              </a:xfrm>
              <a:prstGeom prst="roundRect">
                <a:avLst>
                  <a:gd name="adj" fmla="val 18293"/>
                </a:avLst>
              </a:prstGeom>
              <a:gradFill>
                <a:gsLst>
                  <a:gs pos="0">
                    <a:srgbClr val="E9A984"/>
                  </a:gs>
                  <a:gs pos="100000">
                    <a:srgbClr val="E57C85"/>
                  </a:gs>
                </a:gsLst>
                <a:lin ang="2698631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5" name="Google Shape;3404;p55">
                <a:extLst>
                  <a:ext uri="{FF2B5EF4-FFF2-40B4-BE49-F238E27FC236}">
                    <a16:creationId xmlns:a16="http://schemas.microsoft.com/office/drawing/2014/main" id="{283DE57B-180A-7EF4-0070-9FA3B07C9EEB}"/>
                  </a:ext>
                </a:extLst>
              </p:cNvPr>
              <p:cNvGrpSpPr/>
              <p:nvPr/>
            </p:nvGrpSpPr>
            <p:grpSpPr>
              <a:xfrm>
                <a:off x="1138484" y="3433275"/>
                <a:ext cx="229200" cy="229200"/>
                <a:chOff x="955447" y="3891500"/>
                <a:chExt cx="229200" cy="229200"/>
              </a:xfrm>
            </p:grpSpPr>
            <p:sp>
              <p:nvSpPr>
                <p:cNvPr id="26" name="Google Shape;3405;p55">
                  <a:extLst>
                    <a:ext uri="{FF2B5EF4-FFF2-40B4-BE49-F238E27FC236}">
                      <a16:creationId xmlns:a16="http://schemas.microsoft.com/office/drawing/2014/main" id="{BA317E87-499E-F910-63F9-B53E4D307EEB}"/>
                    </a:ext>
                  </a:extLst>
                </p:cNvPr>
                <p:cNvSpPr/>
                <p:nvPr/>
              </p:nvSpPr>
              <p:spPr>
                <a:xfrm>
                  <a:off x="955447" y="3985700"/>
                  <a:ext cx="2292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" name="Google Shape;3406;p55">
                  <a:extLst>
                    <a:ext uri="{FF2B5EF4-FFF2-40B4-BE49-F238E27FC236}">
                      <a16:creationId xmlns:a16="http://schemas.microsoft.com/office/drawing/2014/main" id="{3C3221F9-4295-24BE-210F-3E7D85025B0E}"/>
                    </a:ext>
                  </a:extLst>
                </p:cNvPr>
                <p:cNvSpPr/>
                <p:nvPr/>
              </p:nvSpPr>
              <p:spPr>
                <a:xfrm rot="5400000">
                  <a:off x="955447" y="3985700"/>
                  <a:ext cx="2292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grpSp>
          <p:nvGrpSpPr>
            <p:cNvPr id="15" name="Google Shape;3407;p55">
              <a:extLst>
                <a:ext uri="{FF2B5EF4-FFF2-40B4-BE49-F238E27FC236}">
                  <a16:creationId xmlns:a16="http://schemas.microsoft.com/office/drawing/2014/main" id="{AFA26AE5-239E-F34B-6835-F2692FFB9E72}"/>
                </a:ext>
              </a:extLst>
            </p:cNvPr>
            <p:cNvGrpSpPr/>
            <p:nvPr/>
          </p:nvGrpSpPr>
          <p:grpSpPr>
            <a:xfrm>
              <a:off x="6106102" y="1883169"/>
              <a:ext cx="767672" cy="251306"/>
              <a:chOff x="6394925" y="2541508"/>
              <a:chExt cx="736800" cy="241200"/>
            </a:xfrm>
          </p:grpSpPr>
          <p:sp>
            <p:nvSpPr>
              <p:cNvPr id="20" name="Google Shape;3408;p55">
                <a:extLst>
                  <a:ext uri="{FF2B5EF4-FFF2-40B4-BE49-F238E27FC236}">
                    <a16:creationId xmlns:a16="http://schemas.microsoft.com/office/drawing/2014/main" id="{9E8BEFA8-CD8D-966F-E186-60FE806A7032}"/>
                  </a:ext>
                </a:extLst>
              </p:cNvPr>
              <p:cNvSpPr/>
              <p:nvPr/>
            </p:nvSpPr>
            <p:spPr>
              <a:xfrm rot="-5400000">
                <a:off x="6642725" y="2293708"/>
                <a:ext cx="241200" cy="736800"/>
              </a:xfrm>
              <a:prstGeom prst="roundRect">
                <a:avLst>
                  <a:gd name="adj" fmla="val 7267"/>
                </a:avLst>
              </a:prstGeom>
              <a:gradFill>
                <a:gsLst>
                  <a:gs pos="0">
                    <a:srgbClr val="FFFFFF"/>
                  </a:gs>
                  <a:gs pos="100000">
                    <a:srgbClr val="C5C7F4"/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3409;p55">
                <a:extLst>
                  <a:ext uri="{FF2B5EF4-FFF2-40B4-BE49-F238E27FC236}">
                    <a16:creationId xmlns:a16="http://schemas.microsoft.com/office/drawing/2014/main" id="{EE240A85-71B4-DD5B-CDC5-AB855EC1872D}"/>
                  </a:ext>
                </a:extLst>
              </p:cNvPr>
              <p:cNvSpPr/>
              <p:nvPr/>
            </p:nvSpPr>
            <p:spPr>
              <a:xfrm rot="-5400000">
                <a:off x="6465199" y="2584700"/>
                <a:ext cx="152700" cy="154800"/>
              </a:xfrm>
              <a:prstGeom prst="roundRect">
                <a:avLst>
                  <a:gd name="adj" fmla="val 7267"/>
                </a:avLst>
              </a:prstGeom>
              <a:gradFill>
                <a:gsLst>
                  <a:gs pos="0">
                    <a:schemeClr val="lt2"/>
                  </a:gs>
                  <a:gs pos="100000">
                    <a:srgbClr val="E57C85"/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3410;p55">
                <a:extLst>
                  <a:ext uri="{FF2B5EF4-FFF2-40B4-BE49-F238E27FC236}">
                    <a16:creationId xmlns:a16="http://schemas.microsoft.com/office/drawing/2014/main" id="{A991633A-C4F4-BA8F-4A29-65532794F41C}"/>
                  </a:ext>
                </a:extLst>
              </p:cNvPr>
              <p:cNvSpPr/>
              <p:nvPr/>
            </p:nvSpPr>
            <p:spPr>
              <a:xfrm rot="-5400000">
                <a:off x="6686966" y="2584700"/>
                <a:ext cx="152700" cy="154800"/>
              </a:xfrm>
              <a:prstGeom prst="roundRect">
                <a:avLst>
                  <a:gd name="adj" fmla="val 7267"/>
                </a:avLst>
              </a:prstGeom>
              <a:gradFill>
                <a:gsLst>
                  <a:gs pos="0">
                    <a:srgbClr val="E57C85"/>
                  </a:gs>
                  <a:gs pos="100000">
                    <a:schemeClr val="accent6"/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3411;p55">
                <a:extLst>
                  <a:ext uri="{FF2B5EF4-FFF2-40B4-BE49-F238E27FC236}">
                    <a16:creationId xmlns:a16="http://schemas.microsoft.com/office/drawing/2014/main" id="{0650DF56-8FE2-115E-BC4C-D6B19CF3510E}"/>
                  </a:ext>
                </a:extLst>
              </p:cNvPr>
              <p:cNvSpPr/>
              <p:nvPr/>
            </p:nvSpPr>
            <p:spPr>
              <a:xfrm rot="-5400000">
                <a:off x="6908732" y="2584700"/>
                <a:ext cx="152700" cy="154800"/>
              </a:xfrm>
              <a:prstGeom prst="roundRect">
                <a:avLst>
                  <a:gd name="adj" fmla="val 7267"/>
                </a:avLst>
              </a:prstGeom>
              <a:gradFill>
                <a:gsLst>
                  <a:gs pos="0">
                    <a:srgbClr val="80DFFF"/>
                  </a:gs>
                  <a:gs pos="100000">
                    <a:srgbClr val="318FFA">
                      <a:alpha val="71764"/>
                    </a:srgbClr>
                  </a:gs>
                </a:gsLst>
                <a:lin ang="2698631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" name="Google Shape;3412;p55">
              <a:extLst>
                <a:ext uri="{FF2B5EF4-FFF2-40B4-BE49-F238E27FC236}">
                  <a16:creationId xmlns:a16="http://schemas.microsoft.com/office/drawing/2014/main" id="{37493A78-C225-E2B9-9812-CADBE096AD80}"/>
                </a:ext>
              </a:extLst>
            </p:cNvPr>
            <p:cNvGrpSpPr/>
            <p:nvPr/>
          </p:nvGrpSpPr>
          <p:grpSpPr>
            <a:xfrm>
              <a:off x="5636550" y="1023675"/>
              <a:ext cx="1558800" cy="263700"/>
              <a:chOff x="2282900" y="800475"/>
              <a:chExt cx="1558800" cy="263700"/>
            </a:xfrm>
          </p:grpSpPr>
          <p:sp>
            <p:nvSpPr>
              <p:cNvPr id="17" name="Google Shape;3413;p55">
                <a:extLst>
                  <a:ext uri="{FF2B5EF4-FFF2-40B4-BE49-F238E27FC236}">
                    <a16:creationId xmlns:a16="http://schemas.microsoft.com/office/drawing/2014/main" id="{968222F9-7CBA-54EE-E5BA-0BBFAA4CED77}"/>
                  </a:ext>
                </a:extLst>
              </p:cNvPr>
              <p:cNvSpPr/>
              <p:nvPr/>
            </p:nvSpPr>
            <p:spPr>
              <a:xfrm>
                <a:off x="2282900" y="800475"/>
                <a:ext cx="1558800" cy="263700"/>
              </a:xfrm>
              <a:prstGeom prst="roundRect">
                <a:avLst>
                  <a:gd name="adj" fmla="val 28586"/>
                </a:avLst>
              </a:pr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3414;p55">
                <a:extLst>
                  <a:ext uri="{FF2B5EF4-FFF2-40B4-BE49-F238E27FC236}">
                    <a16:creationId xmlns:a16="http://schemas.microsoft.com/office/drawing/2014/main" id="{093B70FF-2002-62BC-41CB-7A9A96443635}"/>
                  </a:ext>
                </a:extLst>
              </p:cNvPr>
              <p:cNvSpPr/>
              <p:nvPr/>
            </p:nvSpPr>
            <p:spPr>
              <a:xfrm>
                <a:off x="2375150" y="844350"/>
                <a:ext cx="177653" cy="175796"/>
              </a:xfrm>
              <a:custGeom>
                <a:avLst/>
                <a:gdLst/>
                <a:ahLst/>
                <a:cxnLst/>
                <a:rect l="l" t="t" r="r" b="b"/>
                <a:pathLst>
                  <a:path w="8321" h="8234" extrusionOk="0">
                    <a:moveTo>
                      <a:pt x="3359" y="1750"/>
                    </a:moveTo>
                    <a:cubicBezTo>
                      <a:pt x="3774" y="1750"/>
                      <a:pt x="4188" y="1908"/>
                      <a:pt x="4501" y="2220"/>
                    </a:cubicBezTo>
                    <a:cubicBezTo>
                      <a:pt x="4808" y="2527"/>
                      <a:pt x="4976" y="2931"/>
                      <a:pt x="4976" y="3360"/>
                    </a:cubicBezTo>
                    <a:cubicBezTo>
                      <a:pt x="4976" y="3795"/>
                      <a:pt x="4808" y="4199"/>
                      <a:pt x="4501" y="4500"/>
                    </a:cubicBezTo>
                    <a:cubicBezTo>
                      <a:pt x="4188" y="4815"/>
                      <a:pt x="3775" y="4973"/>
                      <a:pt x="3362" y="4973"/>
                    </a:cubicBezTo>
                    <a:cubicBezTo>
                      <a:pt x="2948" y="4973"/>
                      <a:pt x="2534" y="4815"/>
                      <a:pt x="2219" y="4500"/>
                    </a:cubicBezTo>
                    <a:cubicBezTo>
                      <a:pt x="1917" y="4199"/>
                      <a:pt x="1749" y="3795"/>
                      <a:pt x="1749" y="3360"/>
                    </a:cubicBezTo>
                    <a:cubicBezTo>
                      <a:pt x="1749" y="2931"/>
                      <a:pt x="1917" y="2527"/>
                      <a:pt x="2219" y="2220"/>
                    </a:cubicBezTo>
                    <a:cubicBezTo>
                      <a:pt x="2537" y="1908"/>
                      <a:pt x="2946" y="1750"/>
                      <a:pt x="3359" y="1750"/>
                    </a:cubicBezTo>
                    <a:close/>
                    <a:moveTo>
                      <a:pt x="3362" y="1"/>
                    </a:moveTo>
                    <a:cubicBezTo>
                      <a:pt x="2501" y="1"/>
                      <a:pt x="1639" y="328"/>
                      <a:pt x="982" y="983"/>
                    </a:cubicBezTo>
                    <a:cubicBezTo>
                      <a:pt x="347" y="1621"/>
                      <a:pt x="0" y="2466"/>
                      <a:pt x="0" y="3360"/>
                    </a:cubicBezTo>
                    <a:cubicBezTo>
                      <a:pt x="0" y="4260"/>
                      <a:pt x="347" y="5104"/>
                      <a:pt x="982" y="5739"/>
                    </a:cubicBezTo>
                    <a:cubicBezTo>
                      <a:pt x="1641" y="6398"/>
                      <a:pt x="2500" y="6726"/>
                      <a:pt x="3359" y="6726"/>
                    </a:cubicBezTo>
                    <a:cubicBezTo>
                      <a:pt x="3937" y="6726"/>
                      <a:pt x="4510" y="6561"/>
                      <a:pt x="5027" y="6265"/>
                    </a:cubicBezTo>
                    <a:lnTo>
                      <a:pt x="6741" y="7979"/>
                    </a:lnTo>
                    <a:cubicBezTo>
                      <a:pt x="6914" y="8152"/>
                      <a:pt x="7139" y="8234"/>
                      <a:pt x="7359" y="8234"/>
                    </a:cubicBezTo>
                    <a:cubicBezTo>
                      <a:pt x="7584" y="8234"/>
                      <a:pt x="7808" y="8152"/>
                      <a:pt x="7978" y="7979"/>
                    </a:cubicBezTo>
                    <a:cubicBezTo>
                      <a:pt x="8320" y="7635"/>
                      <a:pt x="8320" y="7083"/>
                      <a:pt x="7978" y="6740"/>
                    </a:cubicBezTo>
                    <a:lnTo>
                      <a:pt x="6264" y="5033"/>
                    </a:lnTo>
                    <a:cubicBezTo>
                      <a:pt x="6556" y="4526"/>
                      <a:pt x="6725" y="3959"/>
                      <a:pt x="6725" y="3360"/>
                    </a:cubicBezTo>
                    <a:cubicBezTo>
                      <a:pt x="6725" y="2466"/>
                      <a:pt x="6377" y="1621"/>
                      <a:pt x="5738" y="983"/>
                    </a:cubicBezTo>
                    <a:cubicBezTo>
                      <a:pt x="5083" y="328"/>
                      <a:pt x="4223" y="1"/>
                      <a:pt x="336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57C85"/>
                  </a:gs>
                  <a:gs pos="100000">
                    <a:schemeClr val="accent6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3415;p55">
                <a:extLst>
                  <a:ext uri="{FF2B5EF4-FFF2-40B4-BE49-F238E27FC236}">
                    <a16:creationId xmlns:a16="http://schemas.microsoft.com/office/drawing/2014/main" id="{B4DD11CA-DD7B-A5C2-6566-5ED68F3D8632}"/>
                  </a:ext>
                </a:extLst>
              </p:cNvPr>
              <p:cNvSpPr/>
              <p:nvPr/>
            </p:nvSpPr>
            <p:spPr>
              <a:xfrm>
                <a:off x="2629264" y="865783"/>
                <a:ext cx="1145400" cy="1329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548" name="Subtítulo 6">
            <a:extLst>
              <a:ext uri="{FF2B5EF4-FFF2-40B4-BE49-F238E27FC236}">
                <a16:creationId xmlns:a16="http://schemas.microsoft.com/office/drawing/2014/main" id="{54412D98-9D79-115F-5FC3-68D7300DE650}"/>
              </a:ext>
            </a:extLst>
          </p:cNvPr>
          <p:cNvSpPr txBox="1">
            <a:spLocks/>
          </p:cNvSpPr>
          <p:nvPr/>
        </p:nvSpPr>
        <p:spPr>
          <a:xfrm>
            <a:off x="1217218" y="3707800"/>
            <a:ext cx="6782530" cy="61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None/>
              <a:defRPr sz="1400" b="0" i="0" u="none" strike="noStrike" cap="none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pPr indent="0"/>
            <a:r>
              <a:rPr lang="es-ES" dirty="0"/>
              <a:t>*También están disponibles los pasos a pasos del resto de prácticas. </a:t>
            </a:r>
          </a:p>
        </p:txBody>
      </p:sp>
      <p:sp>
        <p:nvSpPr>
          <p:cNvPr id="1549" name="Google Shape;1525;p50">
            <a:extLst>
              <a:ext uri="{FF2B5EF4-FFF2-40B4-BE49-F238E27FC236}">
                <a16:creationId xmlns:a16="http://schemas.microsoft.com/office/drawing/2014/main" id="{6FE96EE4-33D2-211E-E6F6-618E075F73B0}"/>
              </a:ext>
            </a:extLst>
          </p:cNvPr>
          <p:cNvSpPr/>
          <p:nvPr/>
        </p:nvSpPr>
        <p:spPr>
          <a:xfrm>
            <a:off x="1542139" y="3840826"/>
            <a:ext cx="76322" cy="151849"/>
          </a:xfrm>
          <a:custGeom>
            <a:avLst/>
            <a:gdLst/>
            <a:ahLst/>
            <a:cxnLst/>
            <a:rect l="l" t="t" r="r" b="b"/>
            <a:pathLst>
              <a:path w="5478" h="10895" extrusionOk="0">
                <a:moveTo>
                  <a:pt x="74" y="0"/>
                </a:moveTo>
                <a:lnTo>
                  <a:pt x="5478" y="5404"/>
                </a:lnTo>
                <a:lnTo>
                  <a:pt x="0" y="10895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 txBox="1">
            <a:spLocks noGrp="1"/>
          </p:cNvSpPr>
          <p:nvPr>
            <p:ph type="subTitle" idx="1"/>
          </p:nvPr>
        </p:nvSpPr>
        <p:spPr>
          <a:xfrm>
            <a:off x="796199" y="109800"/>
            <a:ext cx="1362209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s-ES" sz="1000" dirty="0">
                <a:latin typeface="Oswald"/>
                <a:ea typeface="Oswald"/>
                <a:cs typeface="Oswald"/>
                <a:sym typeface="Oswald"/>
              </a:rPr>
              <a:t>PRÁCTICAS PASO A PASO</a:t>
            </a:r>
            <a:endParaRPr lang="es-ES" sz="1000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65" name="Google Shape;465;p32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66" name="Google Shape;466;p32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32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32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9" name="Google Shape;469;p32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470" name="Google Shape;470;p32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71" name="Google Shape;471;p32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472" name="Google Shape;472;p32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473" name="Google Shape;473;p32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474" name="Google Shape;474;p32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Google Shape;475;p32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76" name="Google Shape;476;p32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477" name="Google Shape;477;p32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79" name="Google Shape;479;p32">
            <a:hlinkClick r:id="rId3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6730409" y="4755900"/>
            <a:ext cx="2127141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algn="r"/>
            <a:r>
              <a:rPr lang="pt-BR" sz="10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R FOR DUMMIES – GRUPO T6 2023/24</a:t>
            </a:r>
          </a:p>
        </p:txBody>
      </p:sp>
      <p:sp>
        <p:nvSpPr>
          <p:cNvPr id="480" name="Google Shape;480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/SCRIPTS EN R</a:t>
            </a:r>
            <a:endParaRPr dirty="0"/>
          </a:p>
        </p:txBody>
      </p:sp>
      <p:sp>
        <p:nvSpPr>
          <p:cNvPr id="481" name="Google Shape;481;p32"/>
          <p:cNvSpPr txBox="1">
            <a:spLocks noGrp="1"/>
          </p:cNvSpPr>
          <p:nvPr>
            <p:ph type="body" idx="1"/>
          </p:nvPr>
        </p:nvSpPr>
        <p:spPr>
          <a:xfrm>
            <a:off x="720000" y="1188900"/>
            <a:ext cx="7704000" cy="3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kern="100" dirty="0"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Lo primero que debemos aprender en R es a trabajar con los scripts. </a:t>
            </a:r>
          </a:p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kern="100" dirty="0"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La consola principal de R ejecuta el código, pero no deja cambiarlo una vez ejecutado, para poder modificar nuestro código utilizaremos los scripts. Los scripts son como “blocs de notas” en los que trabajaremos y crearemos los distintos códigos con la ventaja que poder editarlos en cualquier momento.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2" name="Google Shape;482;p32">
            <a:hlinkClick r:id="rId4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32">
            <a:hlinkClick r:id="rId4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4" name="Google Shape;484;p32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5" name="Google Shape;485;p32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6" name="Google Shape;486;p32"/>
          <p:cNvGrpSpPr/>
          <p:nvPr/>
        </p:nvGrpSpPr>
        <p:grpSpPr>
          <a:xfrm>
            <a:off x="7819199" y="752550"/>
            <a:ext cx="604800" cy="147600"/>
            <a:chOff x="7688649" y="828750"/>
            <a:chExt cx="604800" cy="147600"/>
          </a:xfrm>
        </p:grpSpPr>
        <p:sp>
          <p:nvSpPr>
            <p:cNvPr id="487" name="Google Shape;487;p32"/>
            <p:cNvSpPr/>
            <p:nvPr/>
          </p:nvSpPr>
          <p:spPr>
            <a:xfrm>
              <a:off x="81458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79172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76886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3838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 txBox="1">
            <a:spLocks noGrp="1"/>
          </p:cNvSpPr>
          <p:nvPr>
            <p:ph type="subTitle" idx="1"/>
          </p:nvPr>
        </p:nvSpPr>
        <p:spPr>
          <a:xfrm>
            <a:off x="796199" y="109800"/>
            <a:ext cx="1362209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s-ES" sz="1000" dirty="0">
                <a:latin typeface="Oswald"/>
                <a:ea typeface="Oswald"/>
                <a:cs typeface="Oswald"/>
                <a:sym typeface="Oswald"/>
              </a:rPr>
              <a:t>PRÁCTICAS PASO A PASO</a:t>
            </a:r>
            <a:endParaRPr lang="es-ES" sz="1000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65" name="Google Shape;465;p32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66" name="Google Shape;466;p32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32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32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9" name="Google Shape;469;p32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470" name="Google Shape;470;p32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71" name="Google Shape;471;p32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472" name="Google Shape;472;p32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473" name="Google Shape;473;p32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474" name="Google Shape;474;p32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Google Shape;475;p32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76" name="Google Shape;476;p32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477" name="Google Shape;477;p32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80" name="Google Shape;480;p3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/PARA CREAR UN SCRIPT EN R:</a:t>
            </a:r>
            <a:endParaRPr dirty="0"/>
          </a:p>
        </p:txBody>
      </p:sp>
      <p:sp>
        <p:nvSpPr>
          <p:cNvPr id="481" name="Google Shape;481;p32"/>
          <p:cNvSpPr txBox="1">
            <a:spLocks noGrp="1"/>
          </p:cNvSpPr>
          <p:nvPr>
            <p:ph type="body" idx="1"/>
          </p:nvPr>
        </p:nvSpPr>
        <p:spPr>
          <a:xfrm>
            <a:off x="719999" y="1036500"/>
            <a:ext cx="7704000" cy="33544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ES" sz="1400" kern="100" dirty="0"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Abrimos la aplicación de 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1400" kern="100" dirty="0"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Hacemos clic en la pestaña de archivo situada en la esquina superior izquierda de la pantalla.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2" name="Google Shape;482;p32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32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4" name="Google Shape;484;p32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5" name="Google Shape;485;p32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6" name="Google Shape;486;p32"/>
          <p:cNvGrpSpPr/>
          <p:nvPr/>
        </p:nvGrpSpPr>
        <p:grpSpPr>
          <a:xfrm>
            <a:off x="7819199" y="752550"/>
            <a:ext cx="604800" cy="147600"/>
            <a:chOff x="7688649" y="828750"/>
            <a:chExt cx="604800" cy="147600"/>
          </a:xfrm>
        </p:grpSpPr>
        <p:sp>
          <p:nvSpPr>
            <p:cNvPr id="487" name="Google Shape;487;p32"/>
            <p:cNvSpPr/>
            <p:nvPr/>
          </p:nvSpPr>
          <p:spPr>
            <a:xfrm>
              <a:off x="81458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79172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76886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" name="Imagen 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3C4613E0-2DF8-6FF3-4D28-6510101C6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73"/>
          <a:stretch/>
        </p:blipFill>
        <p:spPr>
          <a:xfrm>
            <a:off x="2188932" y="1965338"/>
            <a:ext cx="4766133" cy="2453505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47EDB6FE-D41A-80D1-D24D-3E7F9A41F58E}"/>
              </a:ext>
            </a:extLst>
          </p:cNvPr>
          <p:cNvSpPr/>
          <p:nvPr/>
        </p:nvSpPr>
        <p:spPr>
          <a:xfrm>
            <a:off x="2118494" y="1965338"/>
            <a:ext cx="318976" cy="299168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751017DC-AE8C-1C91-B138-C5D61C39F2AE}"/>
              </a:ext>
            </a:extLst>
          </p:cNvPr>
          <p:cNvCxnSpPr/>
          <p:nvPr/>
        </p:nvCxnSpPr>
        <p:spPr>
          <a:xfrm flipH="1" flipV="1">
            <a:off x="2540554" y="2217625"/>
            <a:ext cx="438150" cy="24845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479;p32">
            <a:hlinkClick r:id="rId5" action="ppaction://hlinksldjump"/>
            <a:extLst>
              <a:ext uri="{FF2B5EF4-FFF2-40B4-BE49-F238E27FC236}">
                <a16:creationId xmlns:a16="http://schemas.microsoft.com/office/drawing/2014/main" id="{ADC06307-5203-064F-F733-C2CFEB438087}"/>
              </a:ext>
            </a:extLst>
          </p:cNvPr>
          <p:cNvSpPr txBox="1">
            <a:spLocks/>
          </p:cNvSpPr>
          <p:nvPr/>
        </p:nvSpPr>
        <p:spPr>
          <a:xfrm>
            <a:off x="6730409" y="4755900"/>
            <a:ext cx="2127141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10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R FOR DUMMIES – GRUPO T6 2023/24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 txBox="1">
            <a:spLocks noGrp="1"/>
          </p:cNvSpPr>
          <p:nvPr>
            <p:ph type="subTitle" idx="1"/>
          </p:nvPr>
        </p:nvSpPr>
        <p:spPr>
          <a:xfrm>
            <a:off x="796199" y="109800"/>
            <a:ext cx="1362209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s-ES" sz="1000" dirty="0">
                <a:latin typeface="Oswald"/>
                <a:ea typeface="Oswald"/>
                <a:cs typeface="Oswald"/>
                <a:sym typeface="Oswald"/>
              </a:rPr>
              <a:t>PRÁCTICAS PASO A PASO</a:t>
            </a:r>
            <a:endParaRPr lang="es-ES" sz="1000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65" name="Google Shape;465;p32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66" name="Google Shape;466;p32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32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32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9" name="Google Shape;469;p32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470" name="Google Shape;470;p32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71" name="Google Shape;471;p32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472" name="Google Shape;472;p32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473" name="Google Shape;473;p32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474" name="Google Shape;474;p32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Google Shape;475;p32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76" name="Google Shape;476;p32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477" name="Google Shape;477;p32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80" name="Google Shape;480;p3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/PARA CREAR UN SCRIPT EN R:</a:t>
            </a:r>
            <a:endParaRPr dirty="0"/>
          </a:p>
        </p:txBody>
      </p:sp>
      <p:sp>
        <p:nvSpPr>
          <p:cNvPr id="481" name="Google Shape;481;p32"/>
          <p:cNvSpPr txBox="1">
            <a:spLocks noGrp="1"/>
          </p:cNvSpPr>
          <p:nvPr>
            <p:ph type="body" idx="1"/>
          </p:nvPr>
        </p:nvSpPr>
        <p:spPr>
          <a:xfrm>
            <a:off x="719999" y="888900"/>
            <a:ext cx="7704000" cy="33544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es-ES" sz="1400" kern="100" dirty="0"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Seleccionamos la opción nuevo script.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2" name="Google Shape;482;p32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32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4" name="Google Shape;484;p32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5" name="Google Shape;485;p32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6" name="Google Shape;486;p32"/>
          <p:cNvGrpSpPr/>
          <p:nvPr/>
        </p:nvGrpSpPr>
        <p:grpSpPr>
          <a:xfrm>
            <a:off x="7819199" y="752550"/>
            <a:ext cx="604800" cy="147600"/>
            <a:chOff x="7688649" y="828750"/>
            <a:chExt cx="604800" cy="147600"/>
          </a:xfrm>
        </p:grpSpPr>
        <p:sp>
          <p:nvSpPr>
            <p:cNvPr id="487" name="Google Shape;487;p32"/>
            <p:cNvSpPr/>
            <p:nvPr/>
          </p:nvSpPr>
          <p:spPr>
            <a:xfrm>
              <a:off x="81458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79172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76886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3B18DAB-AEAF-4667-10EE-41E30DF91C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67"/>
          <a:stretch/>
        </p:blipFill>
        <p:spPr>
          <a:xfrm>
            <a:off x="1877572" y="1615131"/>
            <a:ext cx="5388854" cy="2863994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47EDB6FE-D41A-80D1-D24D-3E7F9A41F58E}"/>
              </a:ext>
            </a:extLst>
          </p:cNvPr>
          <p:cNvSpPr/>
          <p:nvPr/>
        </p:nvSpPr>
        <p:spPr>
          <a:xfrm>
            <a:off x="1838239" y="1833450"/>
            <a:ext cx="612006" cy="222181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751017DC-AE8C-1C91-B138-C5D61C39F2AE}"/>
              </a:ext>
            </a:extLst>
          </p:cNvPr>
          <p:cNvCxnSpPr/>
          <p:nvPr/>
        </p:nvCxnSpPr>
        <p:spPr>
          <a:xfrm flipH="1" flipV="1">
            <a:off x="2508669" y="2008181"/>
            <a:ext cx="438150" cy="24845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479;p32">
            <a:hlinkClick r:id="rId5" action="ppaction://hlinksldjump"/>
            <a:extLst>
              <a:ext uri="{FF2B5EF4-FFF2-40B4-BE49-F238E27FC236}">
                <a16:creationId xmlns:a16="http://schemas.microsoft.com/office/drawing/2014/main" id="{8D69D47A-C7CB-7337-30AB-AAFA833699F6}"/>
              </a:ext>
            </a:extLst>
          </p:cNvPr>
          <p:cNvSpPr txBox="1">
            <a:spLocks/>
          </p:cNvSpPr>
          <p:nvPr/>
        </p:nvSpPr>
        <p:spPr>
          <a:xfrm>
            <a:off x="6730409" y="4755900"/>
            <a:ext cx="2127141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10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R FOR DUMMIES – GRUPO T6 2023/24</a:t>
            </a:r>
          </a:p>
        </p:txBody>
      </p:sp>
    </p:spTree>
    <p:extLst>
      <p:ext uri="{BB962C8B-B14F-4D97-AF65-F5344CB8AC3E}">
        <p14:creationId xmlns:p14="http://schemas.microsoft.com/office/powerpoint/2010/main" val="95699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 txBox="1">
            <a:spLocks noGrp="1"/>
          </p:cNvSpPr>
          <p:nvPr>
            <p:ph type="subTitle" idx="1"/>
          </p:nvPr>
        </p:nvSpPr>
        <p:spPr>
          <a:xfrm>
            <a:off x="796199" y="109800"/>
            <a:ext cx="1362209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s-ES" sz="1000" dirty="0">
                <a:latin typeface="Oswald"/>
                <a:ea typeface="Oswald"/>
                <a:cs typeface="Oswald"/>
                <a:sym typeface="Oswald"/>
              </a:rPr>
              <a:t>PRÁCTICAS PASO A PASO</a:t>
            </a:r>
            <a:endParaRPr lang="es-ES" sz="1000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65" name="Google Shape;465;p32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66" name="Google Shape;466;p32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32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32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9" name="Google Shape;469;p32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470" name="Google Shape;470;p32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71" name="Google Shape;471;p32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472" name="Google Shape;472;p32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473" name="Google Shape;473;p32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474" name="Google Shape;474;p32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Google Shape;475;p32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76" name="Google Shape;476;p32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477" name="Google Shape;477;p32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80" name="Google Shape;480;p3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/PARA CREAR UN SCRIPT EN R:</a:t>
            </a:r>
            <a:endParaRPr dirty="0"/>
          </a:p>
        </p:txBody>
      </p:sp>
      <p:sp>
        <p:nvSpPr>
          <p:cNvPr id="481" name="Google Shape;481;p32"/>
          <p:cNvSpPr txBox="1">
            <a:spLocks noGrp="1"/>
          </p:cNvSpPr>
          <p:nvPr>
            <p:ph type="body" idx="1"/>
          </p:nvPr>
        </p:nvSpPr>
        <p:spPr>
          <a:xfrm>
            <a:off x="719999" y="1137684"/>
            <a:ext cx="7704000" cy="31056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r>
              <a:rPr lang="es-ES" sz="1400" kern="100" dirty="0"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Se abre un nuevo script.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4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2" name="Google Shape;482;p32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32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4" name="Google Shape;484;p32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5" name="Google Shape;485;p32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6" name="Google Shape;486;p32"/>
          <p:cNvGrpSpPr/>
          <p:nvPr/>
        </p:nvGrpSpPr>
        <p:grpSpPr>
          <a:xfrm>
            <a:off x="7819199" y="752550"/>
            <a:ext cx="604800" cy="147600"/>
            <a:chOff x="7688649" y="828750"/>
            <a:chExt cx="604800" cy="147600"/>
          </a:xfrm>
        </p:grpSpPr>
        <p:sp>
          <p:nvSpPr>
            <p:cNvPr id="487" name="Google Shape;487;p32"/>
            <p:cNvSpPr/>
            <p:nvPr/>
          </p:nvSpPr>
          <p:spPr>
            <a:xfrm>
              <a:off x="81458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79172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76886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" name="Imagen 1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BBC6214-30C4-C6D3-0241-AB2CFC0E51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11"/>
          <a:stretch/>
        </p:blipFill>
        <p:spPr>
          <a:xfrm>
            <a:off x="1968439" y="1646864"/>
            <a:ext cx="5207120" cy="2771979"/>
          </a:xfrm>
          <a:prstGeom prst="rect">
            <a:avLst/>
          </a:prstGeom>
        </p:spPr>
      </p:pic>
      <p:sp>
        <p:nvSpPr>
          <p:cNvPr id="5" name="Google Shape;479;p32">
            <a:hlinkClick r:id="rId5" action="ppaction://hlinksldjump"/>
            <a:extLst>
              <a:ext uri="{FF2B5EF4-FFF2-40B4-BE49-F238E27FC236}">
                <a16:creationId xmlns:a16="http://schemas.microsoft.com/office/drawing/2014/main" id="{919DE066-F2EE-CC7B-19BC-FB8AAFE944DE}"/>
              </a:ext>
            </a:extLst>
          </p:cNvPr>
          <p:cNvSpPr txBox="1">
            <a:spLocks/>
          </p:cNvSpPr>
          <p:nvPr/>
        </p:nvSpPr>
        <p:spPr>
          <a:xfrm>
            <a:off x="6730409" y="4755900"/>
            <a:ext cx="2127141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10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R FOR DUMMIES – GRUPO T6 2023/24</a:t>
            </a:r>
          </a:p>
        </p:txBody>
      </p:sp>
    </p:spTree>
    <p:extLst>
      <p:ext uri="{BB962C8B-B14F-4D97-AF65-F5344CB8AC3E}">
        <p14:creationId xmlns:p14="http://schemas.microsoft.com/office/powerpoint/2010/main" val="113789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 txBox="1">
            <a:spLocks noGrp="1"/>
          </p:cNvSpPr>
          <p:nvPr>
            <p:ph type="subTitle" idx="1"/>
          </p:nvPr>
        </p:nvSpPr>
        <p:spPr>
          <a:xfrm>
            <a:off x="796199" y="109800"/>
            <a:ext cx="1362209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s-ES" sz="1000" dirty="0">
                <a:latin typeface="Oswald"/>
                <a:ea typeface="Oswald"/>
                <a:cs typeface="Oswald"/>
                <a:sym typeface="Oswald"/>
              </a:rPr>
              <a:t>PRÁCTICAS PASO A PASO</a:t>
            </a:r>
            <a:endParaRPr lang="es-ES" sz="1000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65" name="Google Shape;465;p32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66" name="Google Shape;466;p32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32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32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9" name="Google Shape;469;p32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470" name="Google Shape;470;p32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71" name="Google Shape;471;p32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472" name="Google Shape;472;p32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473" name="Google Shape;473;p32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474" name="Google Shape;474;p32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Google Shape;475;p32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76" name="Google Shape;476;p32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477" name="Google Shape;477;p32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80" name="Google Shape;480;p3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/PARA CREAR UN SCRIPT EN R:</a:t>
            </a:r>
            <a:endParaRPr dirty="0"/>
          </a:p>
        </p:txBody>
      </p:sp>
      <p:sp>
        <p:nvSpPr>
          <p:cNvPr id="481" name="Google Shape;481;p32"/>
          <p:cNvSpPr txBox="1">
            <a:spLocks noGrp="1"/>
          </p:cNvSpPr>
          <p:nvPr>
            <p:ph type="body" idx="1"/>
          </p:nvPr>
        </p:nvSpPr>
        <p:spPr>
          <a:xfrm>
            <a:off x="720000" y="1650235"/>
            <a:ext cx="7704000" cy="31056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 startAt="5"/>
            </a:pPr>
            <a:r>
              <a:rPr lang="es-ES" sz="1400" kern="100" dirty="0"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Es importante guardar los scripts para no perder nuestro trabajo.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5"/>
            </a:pPr>
            <a:r>
              <a:rPr lang="es-ES" sz="1400" kern="100" dirty="0"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Hacemos clic de nuevo en la pestaña de archivo.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es-ES" sz="1400" kern="100" dirty="0"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Seleccionamos la opción de guardar como y guardamos es script donde queramos.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endParaRPr lang="es-ES" sz="14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4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2" name="Google Shape;482;p32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32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4" name="Google Shape;484;p32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5" name="Google Shape;485;p32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6" name="Google Shape;486;p32"/>
          <p:cNvGrpSpPr/>
          <p:nvPr/>
        </p:nvGrpSpPr>
        <p:grpSpPr>
          <a:xfrm>
            <a:off x="7819199" y="752550"/>
            <a:ext cx="604800" cy="147600"/>
            <a:chOff x="7688649" y="828750"/>
            <a:chExt cx="604800" cy="147600"/>
          </a:xfrm>
        </p:grpSpPr>
        <p:sp>
          <p:nvSpPr>
            <p:cNvPr id="487" name="Google Shape;487;p32"/>
            <p:cNvSpPr/>
            <p:nvPr/>
          </p:nvSpPr>
          <p:spPr>
            <a:xfrm>
              <a:off x="81458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79172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76886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5C7FF6F-342A-133E-C271-039F61975F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61"/>
          <a:stretch/>
        </p:blipFill>
        <p:spPr>
          <a:xfrm>
            <a:off x="2251304" y="2026094"/>
            <a:ext cx="4641392" cy="2472116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1842D09D-46EC-6B4F-56AD-499F19BF29C8}"/>
              </a:ext>
            </a:extLst>
          </p:cNvPr>
          <p:cNvSpPr/>
          <p:nvPr/>
        </p:nvSpPr>
        <p:spPr>
          <a:xfrm>
            <a:off x="2158408" y="2380049"/>
            <a:ext cx="612006" cy="126931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0797EA2C-1509-0E10-C3D8-1C4B7A0A08FE}"/>
              </a:ext>
            </a:extLst>
          </p:cNvPr>
          <p:cNvCxnSpPr/>
          <p:nvPr/>
        </p:nvCxnSpPr>
        <p:spPr>
          <a:xfrm flipH="1" flipV="1">
            <a:off x="2828839" y="2506980"/>
            <a:ext cx="438150" cy="24845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479;p32">
            <a:hlinkClick r:id="rId5" action="ppaction://hlinksldjump"/>
            <a:extLst>
              <a:ext uri="{FF2B5EF4-FFF2-40B4-BE49-F238E27FC236}">
                <a16:creationId xmlns:a16="http://schemas.microsoft.com/office/drawing/2014/main" id="{89AE172F-5508-9783-BF6B-019E20D27E75}"/>
              </a:ext>
            </a:extLst>
          </p:cNvPr>
          <p:cNvSpPr txBox="1">
            <a:spLocks/>
          </p:cNvSpPr>
          <p:nvPr/>
        </p:nvSpPr>
        <p:spPr>
          <a:xfrm>
            <a:off x="6730409" y="4755900"/>
            <a:ext cx="2127141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10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R FOR DUMMIES – GRUPO T6 2023/24</a:t>
            </a:r>
          </a:p>
        </p:txBody>
      </p:sp>
    </p:spTree>
    <p:extLst>
      <p:ext uri="{BB962C8B-B14F-4D97-AF65-F5344CB8AC3E}">
        <p14:creationId xmlns:p14="http://schemas.microsoft.com/office/powerpoint/2010/main" val="121898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 txBox="1">
            <a:spLocks noGrp="1"/>
          </p:cNvSpPr>
          <p:nvPr>
            <p:ph type="subTitle" idx="1"/>
          </p:nvPr>
        </p:nvSpPr>
        <p:spPr>
          <a:xfrm>
            <a:off x="796199" y="109800"/>
            <a:ext cx="1362209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s-ES" sz="1000" dirty="0">
                <a:latin typeface="Oswald"/>
                <a:ea typeface="Oswald"/>
                <a:cs typeface="Oswald"/>
                <a:sym typeface="Oswald"/>
              </a:rPr>
              <a:t>PRÁCTICAS PASO A PASO</a:t>
            </a:r>
            <a:endParaRPr lang="es-ES" sz="1000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65" name="Google Shape;465;p32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66" name="Google Shape;466;p32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32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32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9" name="Google Shape;469;p32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470" name="Google Shape;470;p32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71" name="Google Shape;471;p32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472" name="Google Shape;472;p32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473" name="Google Shape;473;p32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474" name="Google Shape;474;p32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Google Shape;475;p32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76" name="Google Shape;476;p32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477" name="Google Shape;477;p32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80" name="Google Shape;480;p3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55639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/EJECUTAR CÓDIGOS</a:t>
            </a:r>
            <a:endParaRPr dirty="0"/>
          </a:p>
        </p:txBody>
      </p:sp>
      <p:sp>
        <p:nvSpPr>
          <p:cNvPr id="481" name="Google Shape;481;p32"/>
          <p:cNvSpPr txBox="1">
            <a:spLocks noGrp="1"/>
          </p:cNvSpPr>
          <p:nvPr>
            <p:ph type="body" idx="1"/>
          </p:nvPr>
        </p:nvSpPr>
        <p:spPr>
          <a:xfrm>
            <a:off x="796199" y="3013685"/>
            <a:ext cx="7704000" cy="6777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400" kern="100" dirty="0"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Para que el código que hemos creado en el script funcione (haga lo que le hemos pedido) deberemos ejecutarlo en la consola principal: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r>
              <a:rPr lang="es-ES" sz="1400" kern="1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Hacer clic en el script.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r>
              <a:rPr lang="es-ES" sz="1400" kern="100" dirty="0"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Seleccionar la opción editar (arriba a la derecha)</a:t>
            </a:r>
            <a:r>
              <a:rPr lang="es-ES" sz="1400" kern="1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.</a:t>
            </a:r>
            <a:endParaRPr lang="es-ES" sz="14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4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endParaRPr lang="es-ES" sz="14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4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2" name="Google Shape;482;p32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32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4" name="Google Shape;484;p32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5" name="Google Shape;485;p32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6" name="Google Shape;486;p32"/>
          <p:cNvGrpSpPr/>
          <p:nvPr/>
        </p:nvGrpSpPr>
        <p:grpSpPr>
          <a:xfrm>
            <a:off x="7819199" y="752550"/>
            <a:ext cx="604800" cy="147600"/>
            <a:chOff x="7688649" y="828750"/>
            <a:chExt cx="604800" cy="147600"/>
          </a:xfrm>
        </p:grpSpPr>
        <p:sp>
          <p:nvSpPr>
            <p:cNvPr id="487" name="Google Shape;487;p32"/>
            <p:cNvSpPr/>
            <p:nvPr/>
          </p:nvSpPr>
          <p:spPr>
            <a:xfrm>
              <a:off x="81458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79172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76886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58528825-A4F3-7C5D-A94A-1053DA9F98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71"/>
          <a:stretch/>
        </p:blipFill>
        <p:spPr>
          <a:xfrm>
            <a:off x="2419865" y="2291432"/>
            <a:ext cx="4156667" cy="2206778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1842D09D-46EC-6B4F-56AD-499F19BF29C8}"/>
              </a:ext>
            </a:extLst>
          </p:cNvPr>
          <p:cNvSpPr/>
          <p:nvPr/>
        </p:nvSpPr>
        <p:spPr>
          <a:xfrm>
            <a:off x="2488664" y="2335741"/>
            <a:ext cx="295703" cy="15763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0797EA2C-1509-0E10-C3D8-1C4B7A0A08FE}"/>
              </a:ext>
            </a:extLst>
          </p:cNvPr>
          <p:cNvCxnSpPr/>
          <p:nvPr/>
        </p:nvCxnSpPr>
        <p:spPr>
          <a:xfrm flipH="1" flipV="1">
            <a:off x="2853166" y="2493377"/>
            <a:ext cx="438150" cy="24845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479;p32">
            <a:hlinkClick r:id="rId5" action="ppaction://hlinksldjump"/>
            <a:extLst>
              <a:ext uri="{FF2B5EF4-FFF2-40B4-BE49-F238E27FC236}">
                <a16:creationId xmlns:a16="http://schemas.microsoft.com/office/drawing/2014/main" id="{C52D9B2A-C1EF-E510-2A8D-2B1443A03745}"/>
              </a:ext>
            </a:extLst>
          </p:cNvPr>
          <p:cNvSpPr txBox="1">
            <a:spLocks/>
          </p:cNvSpPr>
          <p:nvPr/>
        </p:nvSpPr>
        <p:spPr>
          <a:xfrm>
            <a:off x="6730409" y="4755900"/>
            <a:ext cx="2127141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10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R FOR DUMMIES – GRUPO T6 2023/24</a:t>
            </a:r>
          </a:p>
        </p:txBody>
      </p:sp>
    </p:spTree>
    <p:extLst>
      <p:ext uri="{BB962C8B-B14F-4D97-AF65-F5344CB8AC3E}">
        <p14:creationId xmlns:p14="http://schemas.microsoft.com/office/powerpoint/2010/main" val="196776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 txBox="1">
            <a:spLocks noGrp="1"/>
          </p:cNvSpPr>
          <p:nvPr>
            <p:ph type="subTitle" idx="1"/>
          </p:nvPr>
        </p:nvSpPr>
        <p:spPr>
          <a:xfrm>
            <a:off x="796199" y="109800"/>
            <a:ext cx="1362209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s-ES" sz="1000" dirty="0">
                <a:latin typeface="Oswald"/>
                <a:ea typeface="Oswald"/>
                <a:cs typeface="Oswald"/>
                <a:sym typeface="Oswald"/>
              </a:rPr>
              <a:t>PRÁCTICAS PASO A PASO</a:t>
            </a:r>
            <a:endParaRPr lang="es-ES" sz="1000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65" name="Google Shape;465;p32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66" name="Google Shape;466;p32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32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32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9" name="Google Shape;469;p32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470" name="Google Shape;470;p32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71" name="Google Shape;471;p32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472" name="Google Shape;472;p32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473" name="Google Shape;473;p32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474" name="Google Shape;474;p32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Google Shape;475;p32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76" name="Google Shape;476;p32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477" name="Google Shape;477;p32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80" name="Google Shape;480;p3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55639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/EJECUTAR CÓDIGOS</a:t>
            </a:r>
            <a:endParaRPr dirty="0"/>
          </a:p>
        </p:txBody>
      </p:sp>
      <p:sp>
        <p:nvSpPr>
          <p:cNvPr id="481" name="Google Shape;481;p32"/>
          <p:cNvSpPr txBox="1">
            <a:spLocks noGrp="1"/>
          </p:cNvSpPr>
          <p:nvPr>
            <p:ph type="body" idx="1"/>
          </p:nvPr>
        </p:nvSpPr>
        <p:spPr>
          <a:xfrm>
            <a:off x="767942" y="1573620"/>
            <a:ext cx="7704000" cy="3124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es-ES" sz="1400" kern="100" dirty="0"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Seleccionar la opción ejecutar todo.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400" kern="1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4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4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2" name="Google Shape;482;p32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32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4" name="Google Shape;484;p32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5" name="Google Shape;485;p32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6" name="Google Shape;486;p32"/>
          <p:cNvGrpSpPr/>
          <p:nvPr/>
        </p:nvGrpSpPr>
        <p:grpSpPr>
          <a:xfrm>
            <a:off x="7819199" y="752550"/>
            <a:ext cx="604800" cy="147600"/>
            <a:chOff x="7688649" y="828750"/>
            <a:chExt cx="604800" cy="147600"/>
          </a:xfrm>
        </p:grpSpPr>
        <p:sp>
          <p:nvSpPr>
            <p:cNvPr id="487" name="Google Shape;487;p32"/>
            <p:cNvSpPr/>
            <p:nvPr/>
          </p:nvSpPr>
          <p:spPr>
            <a:xfrm>
              <a:off x="81458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79172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76886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7EB42EBD-9248-7266-CE0B-05C27FDE0C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47"/>
          <a:stretch/>
        </p:blipFill>
        <p:spPr>
          <a:xfrm>
            <a:off x="2011372" y="1718043"/>
            <a:ext cx="5217140" cy="2755828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1842D09D-46EC-6B4F-56AD-499F19BF29C8}"/>
              </a:ext>
            </a:extLst>
          </p:cNvPr>
          <p:cNvSpPr/>
          <p:nvPr/>
        </p:nvSpPr>
        <p:spPr>
          <a:xfrm>
            <a:off x="2268002" y="2676712"/>
            <a:ext cx="437098" cy="123638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0797EA2C-1509-0E10-C3D8-1C4B7A0A08FE}"/>
              </a:ext>
            </a:extLst>
          </p:cNvPr>
          <p:cNvCxnSpPr/>
          <p:nvPr/>
        </p:nvCxnSpPr>
        <p:spPr>
          <a:xfrm flipH="1" flipV="1">
            <a:off x="2810303" y="2848956"/>
            <a:ext cx="438150" cy="24845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479;p32">
            <a:hlinkClick r:id="rId5" action="ppaction://hlinksldjump"/>
            <a:extLst>
              <a:ext uri="{FF2B5EF4-FFF2-40B4-BE49-F238E27FC236}">
                <a16:creationId xmlns:a16="http://schemas.microsoft.com/office/drawing/2014/main" id="{DC1646C8-1866-4ABF-EDC7-5E7324ACBA3D}"/>
              </a:ext>
            </a:extLst>
          </p:cNvPr>
          <p:cNvSpPr txBox="1">
            <a:spLocks/>
          </p:cNvSpPr>
          <p:nvPr/>
        </p:nvSpPr>
        <p:spPr>
          <a:xfrm>
            <a:off x="6730409" y="4755900"/>
            <a:ext cx="2127141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10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R FOR DUMMIES – GRUPO T6 2023/24</a:t>
            </a:r>
          </a:p>
        </p:txBody>
      </p:sp>
    </p:spTree>
    <p:extLst>
      <p:ext uri="{BB962C8B-B14F-4D97-AF65-F5344CB8AC3E}">
        <p14:creationId xmlns:p14="http://schemas.microsoft.com/office/powerpoint/2010/main" val="524537617"/>
      </p:ext>
    </p:extLst>
  </p:cSld>
  <p:clrMapOvr>
    <a:masterClrMapping/>
  </p:clrMapOvr>
</p:sld>
</file>

<file path=ppt/theme/theme1.xml><?xml version="1.0" encoding="utf-8"?>
<a:theme xmlns:a="http://schemas.openxmlformats.org/drawingml/2006/main" name="How to Code Workshop by Slidesgo">
  <a:themeElements>
    <a:clrScheme name="Simple Light">
      <a:dk1>
        <a:srgbClr val="1E1E2C"/>
      </a:dk1>
      <a:lt1>
        <a:srgbClr val="FFFFFF"/>
      </a:lt1>
      <a:dk2>
        <a:srgbClr val="E2E2E2"/>
      </a:dk2>
      <a:lt2>
        <a:srgbClr val="FFEA7D"/>
      </a:lt2>
      <a:accent1>
        <a:srgbClr val="E5A083"/>
      </a:accent1>
      <a:accent2>
        <a:srgbClr val="E07A88"/>
      </a:accent2>
      <a:accent3>
        <a:srgbClr val="24BFEB"/>
      </a:accent3>
      <a:accent4>
        <a:srgbClr val="0887F2"/>
      </a:accent4>
      <a:accent5>
        <a:srgbClr val="2B218D"/>
      </a:accent5>
      <a:accent6>
        <a:srgbClr val="7E3BBE"/>
      </a:accent6>
      <a:hlink>
        <a:srgbClr val="E2E2E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1372</Words>
  <Application>Microsoft Office PowerPoint</Application>
  <PresentationFormat>Presentación en pantalla (16:9)</PresentationFormat>
  <Paragraphs>217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Fira Code Light</vt:lpstr>
      <vt:lpstr>Roboto Condensed Light</vt:lpstr>
      <vt:lpstr>Oswald</vt:lpstr>
      <vt:lpstr>Fira Code</vt:lpstr>
      <vt:lpstr>Bebas Neue</vt:lpstr>
      <vt:lpstr>Arial</vt:lpstr>
      <vt:lpstr>How to Code Workshop by Slidesgo</vt:lpstr>
      <vt:lpstr>PRÁCTICA 1 </vt:lpstr>
      <vt:lpstr>/SCRIPS EN R</vt:lpstr>
      <vt:lpstr>/SCRIPTS EN R</vt:lpstr>
      <vt:lpstr>/PARA CREAR UN SCRIPT EN R:</vt:lpstr>
      <vt:lpstr>/PARA CREAR UN SCRIPT EN R:</vt:lpstr>
      <vt:lpstr>/PARA CREAR UN SCRIPT EN R:</vt:lpstr>
      <vt:lpstr>/PARA CREAR UN SCRIPT EN R:</vt:lpstr>
      <vt:lpstr>/EJECUTAR CÓDIGOS</vt:lpstr>
      <vt:lpstr>/EJECUTAR CÓDIGOS</vt:lpstr>
      <vt:lpstr>/EJECUTAR CÓDIGOS</vt:lpstr>
      <vt:lpstr>/EJECUTAR CÓDIGOS</vt:lpstr>
      <vt:lpstr>A PROGRAMAR !!</vt:lpstr>
      <vt:lpstr>/INTRODUCIR VARIABLES EN R</vt:lpstr>
      <vt:lpstr>/VARIABLES EN R </vt:lpstr>
      <vt:lpstr>/VARIABLES EN R </vt:lpstr>
      <vt:lpstr>/VARIABLES EN R </vt:lpstr>
      <vt:lpstr>/EJERCICIOS VARIABLES ENUNCIADO</vt:lpstr>
      <vt:lpstr>/EJERCICIOS VARIABLES RESOLUCIÓN</vt:lpstr>
      <vt:lpstr>/EJERCICIOS VARIABLES RESOLUCIÓN</vt:lpstr>
      <vt:lpstr>/AHORA A PRACTICAR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/HOW TO CODE WORKSHOP </dc:title>
  <cp:lastModifiedBy>LUCIA GAVILAN PEDROSA</cp:lastModifiedBy>
  <cp:revision>1</cp:revision>
  <dcterms:modified xsi:type="dcterms:W3CDTF">2024-01-03T17:12:43Z</dcterms:modified>
</cp:coreProperties>
</file>